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0"/>
  </p:notesMasterIdLst>
  <p:sldIdLst>
    <p:sldId id="416" r:id="rId2"/>
    <p:sldId id="417" r:id="rId3"/>
    <p:sldId id="267" r:id="rId4"/>
    <p:sldId id="268" r:id="rId5"/>
    <p:sldId id="269" r:id="rId6"/>
    <p:sldId id="270" r:id="rId7"/>
    <p:sldId id="271" r:id="rId8"/>
    <p:sldId id="272" r:id="rId9"/>
    <p:sldId id="274" r:id="rId10"/>
    <p:sldId id="421" r:id="rId11"/>
    <p:sldId id="281" r:id="rId12"/>
    <p:sldId id="298" r:id="rId13"/>
    <p:sldId id="309" r:id="rId14"/>
    <p:sldId id="418" r:id="rId15"/>
    <p:sldId id="311" r:id="rId16"/>
    <p:sldId id="313" r:id="rId17"/>
    <p:sldId id="419" r:id="rId18"/>
    <p:sldId id="337" r:id="rId19"/>
    <p:sldId id="319" r:id="rId20"/>
    <p:sldId id="338" r:id="rId21"/>
    <p:sldId id="328" r:id="rId22"/>
    <p:sldId id="330" r:id="rId23"/>
    <p:sldId id="333" r:id="rId24"/>
    <p:sldId id="339" r:id="rId25"/>
    <p:sldId id="420" r:id="rId26"/>
    <p:sldId id="351" r:id="rId27"/>
    <p:sldId id="352" r:id="rId28"/>
    <p:sldId id="353" r:id="rId2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99FFCC"/>
    <a:srgbClr val="FFFF99"/>
    <a:srgbClr val="1C946C"/>
    <a:srgbClr val="66FF99"/>
    <a:srgbClr val="9933FF"/>
    <a:srgbClr val="9999FF"/>
    <a:srgbClr val="CCCCFF"/>
    <a:srgbClr val="FFFFCC"/>
    <a:srgbClr val="25C1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269D01E-BC32-4049-B463-5C60D7B0CCD2}" styleName="Стиль из темы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EEDFA6-12A2-48DB-86A4-1740739DB865}" type="doc">
      <dgm:prSet loTypeId="urn:microsoft.com/office/officeart/2005/8/layout/hProcess9" loCatId="process" qsTypeId="urn:microsoft.com/office/officeart/2005/8/quickstyle/simple1" qsCatId="simple" csTypeId="urn:microsoft.com/office/officeart/2005/8/colors/colorful1#2" csCatId="colorful" phldr="1"/>
      <dgm:spPr/>
      <dgm:t>
        <a:bodyPr/>
        <a:lstStyle/>
        <a:p>
          <a:endParaRPr lang="ru-RU"/>
        </a:p>
      </dgm:t>
    </dgm:pt>
    <dgm:pt modelId="{BC93A430-5158-4B43-AF04-820E993A209E}">
      <dgm:prSet phldrT="[Текст]" custT="1"/>
      <dgm:spPr/>
      <dgm:t>
        <a:bodyPr/>
        <a:lstStyle/>
        <a:p>
          <a:r>
            <a:rPr lang="en-US" sz="1400" b="1" dirty="0"/>
            <a:t>Need</a:t>
          </a:r>
          <a:endParaRPr lang="ru-RU" sz="1400" b="1" dirty="0"/>
        </a:p>
      </dgm:t>
    </dgm:pt>
    <dgm:pt modelId="{E42158A4-63E5-4F5E-A857-CADB24E16DDB}" type="parTrans" cxnId="{97CEDDCC-B488-4C10-9685-A32E94393DBB}">
      <dgm:prSet/>
      <dgm:spPr/>
      <dgm:t>
        <a:bodyPr/>
        <a:lstStyle/>
        <a:p>
          <a:endParaRPr lang="ru-RU"/>
        </a:p>
      </dgm:t>
    </dgm:pt>
    <dgm:pt modelId="{F193208E-DF32-47E9-97B3-6E2CBB8E2E4E}" type="sibTrans" cxnId="{97CEDDCC-B488-4C10-9685-A32E94393DBB}">
      <dgm:prSet/>
      <dgm:spPr/>
      <dgm:t>
        <a:bodyPr/>
        <a:lstStyle/>
        <a:p>
          <a:endParaRPr lang="ru-RU"/>
        </a:p>
      </dgm:t>
    </dgm:pt>
    <dgm:pt modelId="{EDDB8395-694C-4FC8-B556-DFB6448F7639}">
      <dgm:prSet phldrT="[Текст]" custT="1"/>
      <dgm:spPr/>
      <dgm:t>
        <a:bodyPr/>
        <a:lstStyle/>
        <a:p>
          <a:r>
            <a:rPr lang="en-US" sz="1200" b="1" dirty="0"/>
            <a:t>Require</a:t>
          </a:r>
          <a:r>
            <a:rPr lang="ru-RU" sz="1200" b="1" dirty="0"/>
            <a:t>-</a:t>
          </a:r>
          <a:r>
            <a:rPr lang="en-US" sz="1200" b="1" dirty="0" err="1"/>
            <a:t>ment</a:t>
          </a:r>
          <a:r>
            <a:rPr lang="ru-RU" sz="1200" b="1" dirty="0"/>
            <a:t> </a:t>
          </a:r>
        </a:p>
      </dgm:t>
    </dgm:pt>
    <dgm:pt modelId="{B1F62182-C80B-4ED0-816C-DBBF8F4A38FA}" type="parTrans" cxnId="{13EEF92E-E4D0-41C2-95F4-89207483A143}">
      <dgm:prSet/>
      <dgm:spPr/>
      <dgm:t>
        <a:bodyPr/>
        <a:lstStyle/>
        <a:p>
          <a:endParaRPr lang="ru-RU"/>
        </a:p>
      </dgm:t>
    </dgm:pt>
    <dgm:pt modelId="{85B8346E-1D80-47C1-B48E-2EF9B8278C43}" type="sibTrans" cxnId="{13EEF92E-E4D0-41C2-95F4-89207483A143}">
      <dgm:prSet/>
      <dgm:spPr/>
      <dgm:t>
        <a:bodyPr/>
        <a:lstStyle/>
        <a:p>
          <a:endParaRPr lang="ru-RU"/>
        </a:p>
      </dgm:t>
    </dgm:pt>
    <dgm:pt modelId="{FCE70814-510E-451E-91B5-F7F5A57E0792}">
      <dgm:prSet phldrT="[Текст]" custT="1"/>
      <dgm:spPr/>
      <dgm:t>
        <a:bodyPr/>
        <a:lstStyle/>
        <a:p>
          <a:r>
            <a:rPr lang="en-US" sz="1200" b="1" dirty="0"/>
            <a:t>Desire</a:t>
          </a:r>
          <a:r>
            <a:rPr lang="ru-RU" sz="1200" b="1" dirty="0"/>
            <a:t> </a:t>
          </a:r>
        </a:p>
      </dgm:t>
    </dgm:pt>
    <dgm:pt modelId="{DE382E6F-2DCD-42BE-A418-13095F045439}" type="parTrans" cxnId="{2AB67BF0-D651-4B11-B95F-B88A52AE93A2}">
      <dgm:prSet/>
      <dgm:spPr/>
      <dgm:t>
        <a:bodyPr/>
        <a:lstStyle/>
        <a:p>
          <a:endParaRPr lang="ru-RU"/>
        </a:p>
      </dgm:t>
    </dgm:pt>
    <dgm:pt modelId="{F34B4B61-26A9-4450-9F14-F4121A74647B}" type="sibTrans" cxnId="{2AB67BF0-D651-4B11-B95F-B88A52AE93A2}">
      <dgm:prSet/>
      <dgm:spPr/>
      <dgm:t>
        <a:bodyPr/>
        <a:lstStyle/>
        <a:p>
          <a:endParaRPr lang="ru-RU"/>
        </a:p>
      </dgm:t>
    </dgm:pt>
    <dgm:pt modelId="{F6F61EB2-F426-46F5-B60B-E3FDEEAEF1A0}">
      <dgm:prSet phldrT="[Текст]" custT="1"/>
      <dgm:spPr/>
      <dgm:t>
        <a:bodyPr/>
        <a:lstStyle/>
        <a:p>
          <a:r>
            <a:rPr lang="en-US" sz="1400" b="1" dirty="0"/>
            <a:t>Demand (Request)</a:t>
          </a:r>
          <a:endParaRPr lang="ru-RU" sz="1200" b="1" dirty="0"/>
        </a:p>
      </dgm:t>
    </dgm:pt>
    <dgm:pt modelId="{711EFAA2-C666-4F77-8252-D74F73560684}" type="parTrans" cxnId="{279340EE-E957-4EF3-A32F-034530E19FEE}">
      <dgm:prSet/>
      <dgm:spPr/>
      <dgm:t>
        <a:bodyPr/>
        <a:lstStyle/>
        <a:p>
          <a:endParaRPr lang="ru-RU"/>
        </a:p>
      </dgm:t>
    </dgm:pt>
    <dgm:pt modelId="{7A00DB26-A4C9-4E96-B405-E17EC8D370AD}" type="sibTrans" cxnId="{279340EE-E957-4EF3-A32F-034530E19FEE}">
      <dgm:prSet/>
      <dgm:spPr/>
      <dgm:t>
        <a:bodyPr/>
        <a:lstStyle/>
        <a:p>
          <a:endParaRPr lang="ru-RU"/>
        </a:p>
      </dgm:t>
    </dgm:pt>
    <dgm:pt modelId="{5A57250F-E0F9-44A8-B927-9506E52431B0}">
      <dgm:prSet phldrT="[Текст]" custT="1"/>
      <dgm:spPr/>
      <dgm:t>
        <a:bodyPr/>
        <a:lstStyle/>
        <a:p>
          <a:r>
            <a:rPr lang="en-US" sz="1200" b="1" dirty="0"/>
            <a:t>Product</a:t>
          </a:r>
          <a:endParaRPr lang="ru-RU" sz="1200" b="1" dirty="0"/>
        </a:p>
      </dgm:t>
    </dgm:pt>
    <dgm:pt modelId="{BD85DD47-76D0-4218-AB50-7B98521ABD52}" type="parTrans" cxnId="{40F90E82-0CDB-4D55-B59E-6DA21A6B2C2E}">
      <dgm:prSet/>
      <dgm:spPr/>
      <dgm:t>
        <a:bodyPr/>
        <a:lstStyle/>
        <a:p>
          <a:endParaRPr lang="ru-RU"/>
        </a:p>
      </dgm:t>
    </dgm:pt>
    <dgm:pt modelId="{1672CE29-20E8-43F0-8F36-F2DACC2F2104}" type="sibTrans" cxnId="{40F90E82-0CDB-4D55-B59E-6DA21A6B2C2E}">
      <dgm:prSet/>
      <dgm:spPr/>
      <dgm:t>
        <a:bodyPr/>
        <a:lstStyle/>
        <a:p>
          <a:endParaRPr lang="ru-RU"/>
        </a:p>
      </dgm:t>
    </dgm:pt>
    <dgm:pt modelId="{A1E003EB-A1E1-4FEC-BE17-878ACEE185C8}">
      <dgm:prSet phldrT="[Текст]" custT="1"/>
      <dgm:spPr/>
      <dgm:t>
        <a:bodyPr/>
        <a:lstStyle/>
        <a:p>
          <a:r>
            <a:rPr lang="en-US" sz="1400" b="1" dirty="0"/>
            <a:t>Exchange</a:t>
          </a:r>
          <a:endParaRPr lang="ru-RU" sz="1400" b="1" dirty="0"/>
        </a:p>
      </dgm:t>
    </dgm:pt>
    <dgm:pt modelId="{D40622D1-4A5E-4B9F-9953-3C630364659F}" type="parTrans" cxnId="{6FDEF0AB-196E-4999-99B0-527830F39E87}">
      <dgm:prSet/>
      <dgm:spPr/>
      <dgm:t>
        <a:bodyPr/>
        <a:lstStyle/>
        <a:p>
          <a:endParaRPr lang="ru-RU"/>
        </a:p>
      </dgm:t>
    </dgm:pt>
    <dgm:pt modelId="{1428579F-D6A9-48C0-BE2A-D49DE032A809}" type="sibTrans" cxnId="{6FDEF0AB-196E-4999-99B0-527830F39E87}">
      <dgm:prSet/>
      <dgm:spPr/>
      <dgm:t>
        <a:bodyPr/>
        <a:lstStyle/>
        <a:p>
          <a:endParaRPr lang="ru-RU"/>
        </a:p>
      </dgm:t>
    </dgm:pt>
    <dgm:pt modelId="{354A4415-CFF0-4D93-8340-C83441774B47}">
      <dgm:prSet phldrT="[Текст]" custT="1"/>
      <dgm:spPr/>
      <dgm:t>
        <a:bodyPr/>
        <a:lstStyle/>
        <a:p>
          <a:r>
            <a:rPr lang="en-US" sz="1400" b="1" dirty="0"/>
            <a:t>Deal</a:t>
          </a:r>
          <a:endParaRPr lang="ru-RU" sz="1400" b="1" dirty="0"/>
        </a:p>
      </dgm:t>
    </dgm:pt>
    <dgm:pt modelId="{E6FFBB9A-3CD9-4D47-B153-97ED24624065}" type="parTrans" cxnId="{89D5EE26-CE0F-403A-A722-E9AF933F8992}">
      <dgm:prSet/>
      <dgm:spPr/>
      <dgm:t>
        <a:bodyPr/>
        <a:lstStyle/>
        <a:p>
          <a:endParaRPr lang="ru-RU"/>
        </a:p>
      </dgm:t>
    </dgm:pt>
    <dgm:pt modelId="{F111BD4E-DD3E-464F-8CC7-C078AE14B003}" type="sibTrans" cxnId="{89D5EE26-CE0F-403A-A722-E9AF933F8992}">
      <dgm:prSet/>
      <dgm:spPr/>
      <dgm:t>
        <a:bodyPr/>
        <a:lstStyle/>
        <a:p>
          <a:endParaRPr lang="ru-RU"/>
        </a:p>
      </dgm:t>
    </dgm:pt>
    <dgm:pt modelId="{BDE9AA7F-F2CB-46F0-8A60-A8B80ED509EF}">
      <dgm:prSet phldrT="[Текст]" custT="1"/>
      <dgm:spPr/>
      <dgm:t>
        <a:bodyPr/>
        <a:lstStyle/>
        <a:p>
          <a:r>
            <a:rPr lang="en-US" sz="1400" b="1" dirty="0"/>
            <a:t>Market</a:t>
          </a:r>
          <a:endParaRPr lang="ru-RU" sz="1400" b="1" dirty="0"/>
        </a:p>
      </dgm:t>
    </dgm:pt>
    <dgm:pt modelId="{3D8F64F2-FB01-41FA-B70A-B30E296BCC5F}" type="parTrans" cxnId="{3D6AEDDE-2403-425A-83A2-873EA5B382D3}">
      <dgm:prSet/>
      <dgm:spPr/>
      <dgm:t>
        <a:bodyPr/>
        <a:lstStyle/>
        <a:p>
          <a:endParaRPr lang="ru-RU"/>
        </a:p>
      </dgm:t>
    </dgm:pt>
    <dgm:pt modelId="{CCFEE68C-EAE9-4500-9DC4-1950A138A752}" type="sibTrans" cxnId="{3D6AEDDE-2403-425A-83A2-873EA5B382D3}">
      <dgm:prSet/>
      <dgm:spPr/>
      <dgm:t>
        <a:bodyPr/>
        <a:lstStyle/>
        <a:p>
          <a:endParaRPr lang="ru-RU"/>
        </a:p>
      </dgm:t>
    </dgm:pt>
    <dgm:pt modelId="{6EECA870-D79B-4ADF-B274-1B1A6CE20ADF}">
      <dgm:prSet phldrT="[Текст]" custT="1"/>
      <dgm:spPr/>
      <dgm:t>
        <a:bodyPr/>
        <a:lstStyle/>
        <a:p>
          <a:r>
            <a:rPr lang="en-US" sz="1400" b="1" dirty="0"/>
            <a:t>Marketing</a:t>
          </a:r>
          <a:endParaRPr lang="ru-RU" sz="1400" b="1" dirty="0"/>
        </a:p>
      </dgm:t>
    </dgm:pt>
    <dgm:pt modelId="{959AD358-5281-4CFA-8164-B88F00496627}" type="parTrans" cxnId="{48C410C0-0A22-469D-9F73-E2E1BD74A79D}">
      <dgm:prSet/>
      <dgm:spPr/>
      <dgm:t>
        <a:bodyPr/>
        <a:lstStyle/>
        <a:p>
          <a:endParaRPr lang="ru-RU"/>
        </a:p>
      </dgm:t>
    </dgm:pt>
    <dgm:pt modelId="{6FAFAC3F-DF20-47A2-8B3A-6B20DB2A62BB}" type="sibTrans" cxnId="{48C410C0-0A22-469D-9F73-E2E1BD74A79D}">
      <dgm:prSet/>
      <dgm:spPr/>
      <dgm:t>
        <a:bodyPr/>
        <a:lstStyle/>
        <a:p>
          <a:endParaRPr lang="ru-RU"/>
        </a:p>
      </dgm:t>
    </dgm:pt>
    <dgm:pt modelId="{620D5C3C-F0F1-41A8-8BF7-D74781F30827}" type="pres">
      <dgm:prSet presAssocID="{40EEDFA6-12A2-48DB-86A4-1740739DB865}" presName="CompostProcess" presStyleCnt="0">
        <dgm:presLayoutVars>
          <dgm:dir/>
          <dgm:resizeHandles val="exact"/>
        </dgm:presLayoutVars>
      </dgm:prSet>
      <dgm:spPr/>
    </dgm:pt>
    <dgm:pt modelId="{CD864D8F-94A6-41A0-B5D9-32B13E6A697A}" type="pres">
      <dgm:prSet presAssocID="{40EEDFA6-12A2-48DB-86A4-1740739DB865}" presName="arrow" presStyleLbl="bgShp" presStyleIdx="0" presStyleCnt="1"/>
      <dgm:spPr/>
    </dgm:pt>
    <dgm:pt modelId="{2B8EF60C-AEB0-4E89-BC72-93023E1146FF}" type="pres">
      <dgm:prSet presAssocID="{40EEDFA6-12A2-48DB-86A4-1740739DB865}" presName="linearProcess" presStyleCnt="0"/>
      <dgm:spPr/>
    </dgm:pt>
    <dgm:pt modelId="{30D3EB98-5A81-4178-A913-1637DA15FCE3}" type="pres">
      <dgm:prSet presAssocID="{BC93A430-5158-4B43-AF04-820E993A209E}" presName="textNode" presStyleLbl="node1" presStyleIdx="0" presStyleCnt="9" custScaleX="72583">
        <dgm:presLayoutVars>
          <dgm:bulletEnabled val="1"/>
        </dgm:presLayoutVars>
      </dgm:prSet>
      <dgm:spPr/>
    </dgm:pt>
    <dgm:pt modelId="{5BEBE43D-CC56-42DA-AF73-10BD82147A18}" type="pres">
      <dgm:prSet presAssocID="{F193208E-DF32-47E9-97B3-6E2CBB8E2E4E}" presName="sibTrans" presStyleCnt="0"/>
      <dgm:spPr/>
    </dgm:pt>
    <dgm:pt modelId="{2F69B3CB-8365-495A-AFCA-C0AFAD2C2E5E}" type="pres">
      <dgm:prSet presAssocID="{EDDB8395-694C-4FC8-B556-DFB6448F7639}" presName="textNode" presStyleLbl="node1" presStyleIdx="1" presStyleCnt="9">
        <dgm:presLayoutVars>
          <dgm:bulletEnabled val="1"/>
        </dgm:presLayoutVars>
      </dgm:prSet>
      <dgm:spPr/>
    </dgm:pt>
    <dgm:pt modelId="{FBECA78A-6004-48B7-B5F0-9D022802BE45}" type="pres">
      <dgm:prSet presAssocID="{85B8346E-1D80-47C1-B48E-2EF9B8278C43}" presName="sibTrans" presStyleCnt="0"/>
      <dgm:spPr/>
    </dgm:pt>
    <dgm:pt modelId="{C9B9EB7F-3613-4403-8FD6-BDCD6A97731F}" type="pres">
      <dgm:prSet presAssocID="{FCE70814-510E-451E-91B5-F7F5A57E0792}" presName="textNode" presStyleLbl="node1" presStyleIdx="2" presStyleCnt="9" custScaleX="73038">
        <dgm:presLayoutVars>
          <dgm:bulletEnabled val="1"/>
        </dgm:presLayoutVars>
      </dgm:prSet>
      <dgm:spPr/>
    </dgm:pt>
    <dgm:pt modelId="{B0251E03-BB7F-47D0-8408-8CFF704C4856}" type="pres">
      <dgm:prSet presAssocID="{F34B4B61-26A9-4450-9F14-F4121A74647B}" presName="sibTrans" presStyleCnt="0"/>
      <dgm:spPr/>
    </dgm:pt>
    <dgm:pt modelId="{1AA0ABD4-2962-4971-BBE1-5BA00FAB4317}" type="pres">
      <dgm:prSet presAssocID="{F6F61EB2-F426-46F5-B60B-E3FDEEAEF1A0}" presName="textNode" presStyleLbl="node1" presStyleIdx="3" presStyleCnt="9" custScaleX="136996">
        <dgm:presLayoutVars>
          <dgm:bulletEnabled val="1"/>
        </dgm:presLayoutVars>
      </dgm:prSet>
      <dgm:spPr/>
    </dgm:pt>
    <dgm:pt modelId="{290EA8A3-29E0-4FD8-8DAD-DD2FFFBE2C13}" type="pres">
      <dgm:prSet presAssocID="{7A00DB26-A4C9-4E96-B405-E17EC8D370AD}" presName="sibTrans" presStyleCnt="0"/>
      <dgm:spPr/>
    </dgm:pt>
    <dgm:pt modelId="{3B2E76DD-ED43-4AA4-A835-2995C160A471}" type="pres">
      <dgm:prSet presAssocID="{5A57250F-E0F9-44A8-B927-9506E52431B0}" presName="textNode" presStyleLbl="node1" presStyleIdx="4" presStyleCnt="9">
        <dgm:presLayoutVars>
          <dgm:bulletEnabled val="1"/>
        </dgm:presLayoutVars>
      </dgm:prSet>
      <dgm:spPr/>
    </dgm:pt>
    <dgm:pt modelId="{C5E65343-CF63-40A9-9EA5-133C387C8EEB}" type="pres">
      <dgm:prSet presAssocID="{1672CE29-20E8-43F0-8F36-F2DACC2F2104}" presName="sibTrans" presStyleCnt="0"/>
      <dgm:spPr/>
    </dgm:pt>
    <dgm:pt modelId="{70049085-628C-4713-A344-98575A895735}" type="pres">
      <dgm:prSet presAssocID="{A1E003EB-A1E1-4FEC-BE17-878ACEE185C8}" presName="textNode" presStyleLbl="node1" presStyleIdx="5" presStyleCnt="9" custScaleX="121651">
        <dgm:presLayoutVars>
          <dgm:bulletEnabled val="1"/>
        </dgm:presLayoutVars>
      </dgm:prSet>
      <dgm:spPr/>
    </dgm:pt>
    <dgm:pt modelId="{53F257DA-8743-4D6D-8319-29323F9262E5}" type="pres">
      <dgm:prSet presAssocID="{1428579F-D6A9-48C0-BE2A-D49DE032A809}" presName="sibTrans" presStyleCnt="0"/>
      <dgm:spPr/>
    </dgm:pt>
    <dgm:pt modelId="{7729C558-16F0-45F9-82B0-93338BC6FCF4}" type="pres">
      <dgm:prSet presAssocID="{354A4415-CFF0-4D93-8340-C83441774B47}" presName="textNode" presStyleLbl="node1" presStyleIdx="6" presStyleCnt="9" custScaleX="73031">
        <dgm:presLayoutVars>
          <dgm:bulletEnabled val="1"/>
        </dgm:presLayoutVars>
      </dgm:prSet>
      <dgm:spPr/>
    </dgm:pt>
    <dgm:pt modelId="{CCFD9AD9-8670-451B-824D-9111B74C5904}" type="pres">
      <dgm:prSet presAssocID="{F111BD4E-DD3E-464F-8CC7-C078AE14B003}" presName="sibTrans" presStyleCnt="0"/>
      <dgm:spPr/>
    </dgm:pt>
    <dgm:pt modelId="{37A060BC-8271-4FB7-8F46-BB76BFE987F9}" type="pres">
      <dgm:prSet presAssocID="{BDE9AA7F-F2CB-46F0-8A60-A8B80ED509EF}" presName="textNode" presStyleLbl="node1" presStyleIdx="7" presStyleCnt="9">
        <dgm:presLayoutVars>
          <dgm:bulletEnabled val="1"/>
        </dgm:presLayoutVars>
      </dgm:prSet>
      <dgm:spPr/>
    </dgm:pt>
    <dgm:pt modelId="{793E620E-D1B9-4A40-A754-E9D2A399B1B1}" type="pres">
      <dgm:prSet presAssocID="{CCFEE68C-EAE9-4500-9DC4-1950A138A752}" presName="sibTrans" presStyleCnt="0"/>
      <dgm:spPr/>
    </dgm:pt>
    <dgm:pt modelId="{9E6A8764-793C-4418-AC33-F146E09D035D}" type="pres">
      <dgm:prSet presAssocID="{6EECA870-D79B-4ADF-B274-1B1A6CE20ADF}" presName="textNode" presStyleLbl="node1" presStyleIdx="8" presStyleCnt="9" custScaleX="119445">
        <dgm:presLayoutVars>
          <dgm:bulletEnabled val="1"/>
        </dgm:presLayoutVars>
      </dgm:prSet>
      <dgm:spPr/>
    </dgm:pt>
  </dgm:ptLst>
  <dgm:cxnLst>
    <dgm:cxn modelId="{89D5EE26-CE0F-403A-A722-E9AF933F8992}" srcId="{40EEDFA6-12A2-48DB-86A4-1740739DB865}" destId="{354A4415-CFF0-4D93-8340-C83441774B47}" srcOrd="6" destOrd="0" parTransId="{E6FFBB9A-3CD9-4D47-B153-97ED24624065}" sibTransId="{F111BD4E-DD3E-464F-8CC7-C078AE14B003}"/>
    <dgm:cxn modelId="{012F0B2B-DC85-4163-B827-1E418B01D48F}" type="presOf" srcId="{5A57250F-E0F9-44A8-B927-9506E52431B0}" destId="{3B2E76DD-ED43-4AA4-A835-2995C160A471}" srcOrd="0" destOrd="0" presId="urn:microsoft.com/office/officeart/2005/8/layout/hProcess9"/>
    <dgm:cxn modelId="{13EEF92E-E4D0-41C2-95F4-89207483A143}" srcId="{40EEDFA6-12A2-48DB-86A4-1740739DB865}" destId="{EDDB8395-694C-4FC8-B556-DFB6448F7639}" srcOrd="1" destOrd="0" parTransId="{B1F62182-C80B-4ED0-816C-DBBF8F4A38FA}" sibTransId="{85B8346E-1D80-47C1-B48E-2EF9B8278C43}"/>
    <dgm:cxn modelId="{07F68A2F-DD39-418E-96DC-54BF7ABBD5C2}" type="presOf" srcId="{FCE70814-510E-451E-91B5-F7F5A57E0792}" destId="{C9B9EB7F-3613-4403-8FD6-BDCD6A97731F}" srcOrd="0" destOrd="0" presId="urn:microsoft.com/office/officeart/2005/8/layout/hProcess9"/>
    <dgm:cxn modelId="{26CA1450-54D1-4F60-800C-AE120600B134}" type="presOf" srcId="{40EEDFA6-12A2-48DB-86A4-1740739DB865}" destId="{620D5C3C-F0F1-41A8-8BF7-D74781F30827}" srcOrd="0" destOrd="0" presId="urn:microsoft.com/office/officeart/2005/8/layout/hProcess9"/>
    <dgm:cxn modelId="{2B18FE7D-2797-473D-8410-BDCA4EC049A6}" type="presOf" srcId="{BDE9AA7F-F2CB-46F0-8A60-A8B80ED509EF}" destId="{37A060BC-8271-4FB7-8F46-BB76BFE987F9}" srcOrd="0" destOrd="0" presId="urn:microsoft.com/office/officeart/2005/8/layout/hProcess9"/>
    <dgm:cxn modelId="{40F90E82-0CDB-4D55-B59E-6DA21A6B2C2E}" srcId="{40EEDFA6-12A2-48DB-86A4-1740739DB865}" destId="{5A57250F-E0F9-44A8-B927-9506E52431B0}" srcOrd="4" destOrd="0" parTransId="{BD85DD47-76D0-4218-AB50-7B98521ABD52}" sibTransId="{1672CE29-20E8-43F0-8F36-F2DACC2F2104}"/>
    <dgm:cxn modelId="{53407690-DD14-4B16-94F8-566620DA3DA8}" type="presOf" srcId="{F6F61EB2-F426-46F5-B60B-E3FDEEAEF1A0}" destId="{1AA0ABD4-2962-4971-BBE1-5BA00FAB4317}" srcOrd="0" destOrd="0" presId="urn:microsoft.com/office/officeart/2005/8/layout/hProcess9"/>
    <dgm:cxn modelId="{BB7E2395-184F-4469-819E-CD3235721A29}" type="presOf" srcId="{A1E003EB-A1E1-4FEC-BE17-878ACEE185C8}" destId="{70049085-628C-4713-A344-98575A895735}" srcOrd="0" destOrd="0" presId="urn:microsoft.com/office/officeart/2005/8/layout/hProcess9"/>
    <dgm:cxn modelId="{0CDDD4A3-02BE-4A51-8275-51DC8836E33B}" type="presOf" srcId="{BC93A430-5158-4B43-AF04-820E993A209E}" destId="{30D3EB98-5A81-4178-A913-1637DA15FCE3}" srcOrd="0" destOrd="0" presId="urn:microsoft.com/office/officeart/2005/8/layout/hProcess9"/>
    <dgm:cxn modelId="{6FDEF0AB-196E-4999-99B0-527830F39E87}" srcId="{40EEDFA6-12A2-48DB-86A4-1740739DB865}" destId="{A1E003EB-A1E1-4FEC-BE17-878ACEE185C8}" srcOrd="5" destOrd="0" parTransId="{D40622D1-4A5E-4B9F-9953-3C630364659F}" sibTransId="{1428579F-D6A9-48C0-BE2A-D49DE032A809}"/>
    <dgm:cxn modelId="{48C410C0-0A22-469D-9F73-E2E1BD74A79D}" srcId="{40EEDFA6-12A2-48DB-86A4-1740739DB865}" destId="{6EECA870-D79B-4ADF-B274-1B1A6CE20ADF}" srcOrd="8" destOrd="0" parTransId="{959AD358-5281-4CFA-8164-B88F00496627}" sibTransId="{6FAFAC3F-DF20-47A2-8B3A-6B20DB2A62BB}"/>
    <dgm:cxn modelId="{97CEDDCC-B488-4C10-9685-A32E94393DBB}" srcId="{40EEDFA6-12A2-48DB-86A4-1740739DB865}" destId="{BC93A430-5158-4B43-AF04-820E993A209E}" srcOrd="0" destOrd="0" parTransId="{E42158A4-63E5-4F5E-A857-CADB24E16DDB}" sibTransId="{F193208E-DF32-47E9-97B3-6E2CBB8E2E4E}"/>
    <dgm:cxn modelId="{3D6AEDDE-2403-425A-83A2-873EA5B382D3}" srcId="{40EEDFA6-12A2-48DB-86A4-1740739DB865}" destId="{BDE9AA7F-F2CB-46F0-8A60-A8B80ED509EF}" srcOrd="7" destOrd="0" parTransId="{3D8F64F2-FB01-41FA-B70A-B30E296BCC5F}" sibTransId="{CCFEE68C-EAE9-4500-9DC4-1950A138A752}"/>
    <dgm:cxn modelId="{AE1A9DE1-D140-48D0-8CBD-0587131DA922}" type="presOf" srcId="{354A4415-CFF0-4D93-8340-C83441774B47}" destId="{7729C558-16F0-45F9-82B0-93338BC6FCF4}" srcOrd="0" destOrd="0" presId="urn:microsoft.com/office/officeart/2005/8/layout/hProcess9"/>
    <dgm:cxn modelId="{F678DAE4-E6AB-48AE-BA24-688CC661FA5B}" type="presOf" srcId="{6EECA870-D79B-4ADF-B274-1B1A6CE20ADF}" destId="{9E6A8764-793C-4418-AC33-F146E09D035D}" srcOrd="0" destOrd="0" presId="urn:microsoft.com/office/officeart/2005/8/layout/hProcess9"/>
    <dgm:cxn modelId="{279340EE-E957-4EF3-A32F-034530E19FEE}" srcId="{40EEDFA6-12A2-48DB-86A4-1740739DB865}" destId="{F6F61EB2-F426-46F5-B60B-E3FDEEAEF1A0}" srcOrd="3" destOrd="0" parTransId="{711EFAA2-C666-4F77-8252-D74F73560684}" sibTransId="{7A00DB26-A4C9-4E96-B405-E17EC8D370AD}"/>
    <dgm:cxn modelId="{C46912EF-C3EB-4EC4-A9D1-38B503FF3987}" type="presOf" srcId="{EDDB8395-694C-4FC8-B556-DFB6448F7639}" destId="{2F69B3CB-8365-495A-AFCA-C0AFAD2C2E5E}" srcOrd="0" destOrd="0" presId="urn:microsoft.com/office/officeart/2005/8/layout/hProcess9"/>
    <dgm:cxn modelId="{2AB67BF0-D651-4B11-B95F-B88A52AE93A2}" srcId="{40EEDFA6-12A2-48DB-86A4-1740739DB865}" destId="{FCE70814-510E-451E-91B5-F7F5A57E0792}" srcOrd="2" destOrd="0" parTransId="{DE382E6F-2DCD-42BE-A418-13095F045439}" sibTransId="{F34B4B61-26A9-4450-9F14-F4121A74647B}"/>
    <dgm:cxn modelId="{E3B60D15-CF94-4ACA-A6A4-071FCC0DC9FC}" type="presParOf" srcId="{620D5C3C-F0F1-41A8-8BF7-D74781F30827}" destId="{CD864D8F-94A6-41A0-B5D9-32B13E6A697A}" srcOrd="0" destOrd="0" presId="urn:microsoft.com/office/officeart/2005/8/layout/hProcess9"/>
    <dgm:cxn modelId="{B53ECB99-445E-4D82-90F4-90E4BE27FD71}" type="presParOf" srcId="{620D5C3C-F0F1-41A8-8BF7-D74781F30827}" destId="{2B8EF60C-AEB0-4E89-BC72-93023E1146FF}" srcOrd="1" destOrd="0" presId="urn:microsoft.com/office/officeart/2005/8/layout/hProcess9"/>
    <dgm:cxn modelId="{50275DDB-E357-4AB0-875F-FF81979A4200}" type="presParOf" srcId="{2B8EF60C-AEB0-4E89-BC72-93023E1146FF}" destId="{30D3EB98-5A81-4178-A913-1637DA15FCE3}" srcOrd="0" destOrd="0" presId="urn:microsoft.com/office/officeart/2005/8/layout/hProcess9"/>
    <dgm:cxn modelId="{F63AC75D-07D5-481F-986C-DB6CDA50BF85}" type="presParOf" srcId="{2B8EF60C-AEB0-4E89-BC72-93023E1146FF}" destId="{5BEBE43D-CC56-42DA-AF73-10BD82147A18}" srcOrd="1" destOrd="0" presId="urn:microsoft.com/office/officeart/2005/8/layout/hProcess9"/>
    <dgm:cxn modelId="{18142532-1FE3-4CA7-8FB9-F9FC1F92B481}" type="presParOf" srcId="{2B8EF60C-AEB0-4E89-BC72-93023E1146FF}" destId="{2F69B3CB-8365-495A-AFCA-C0AFAD2C2E5E}" srcOrd="2" destOrd="0" presId="urn:microsoft.com/office/officeart/2005/8/layout/hProcess9"/>
    <dgm:cxn modelId="{14D47C75-3FF2-4FE4-B84A-EE8EA5DE4539}" type="presParOf" srcId="{2B8EF60C-AEB0-4E89-BC72-93023E1146FF}" destId="{FBECA78A-6004-48B7-B5F0-9D022802BE45}" srcOrd="3" destOrd="0" presId="urn:microsoft.com/office/officeart/2005/8/layout/hProcess9"/>
    <dgm:cxn modelId="{68BC7706-D84B-472A-9227-A30C6D294436}" type="presParOf" srcId="{2B8EF60C-AEB0-4E89-BC72-93023E1146FF}" destId="{C9B9EB7F-3613-4403-8FD6-BDCD6A97731F}" srcOrd="4" destOrd="0" presId="urn:microsoft.com/office/officeart/2005/8/layout/hProcess9"/>
    <dgm:cxn modelId="{E22EDFE2-9669-4CDC-9166-7B3AF69A9CE3}" type="presParOf" srcId="{2B8EF60C-AEB0-4E89-BC72-93023E1146FF}" destId="{B0251E03-BB7F-47D0-8408-8CFF704C4856}" srcOrd="5" destOrd="0" presId="urn:microsoft.com/office/officeart/2005/8/layout/hProcess9"/>
    <dgm:cxn modelId="{AD770E06-A371-4422-9F8B-B4B35DEA7E33}" type="presParOf" srcId="{2B8EF60C-AEB0-4E89-BC72-93023E1146FF}" destId="{1AA0ABD4-2962-4971-BBE1-5BA00FAB4317}" srcOrd="6" destOrd="0" presId="urn:microsoft.com/office/officeart/2005/8/layout/hProcess9"/>
    <dgm:cxn modelId="{D2252104-88B7-4D83-AD36-F553DBB592AB}" type="presParOf" srcId="{2B8EF60C-AEB0-4E89-BC72-93023E1146FF}" destId="{290EA8A3-29E0-4FD8-8DAD-DD2FFFBE2C13}" srcOrd="7" destOrd="0" presId="urn:microsoft.com/office/officeart/2005/8/layout/hProcess9"/>
    <dgm:cxn modelId="{E1CA7C6C-5714-4C7D-ADF5-DC456DD8A5AA}" type="presParOf" srcId="{2B8EF60C-AEB0-4E89-BC72-93023E1146FF}" destId="{3B2E76DD-ED43-4AA4-A835-2995C160A471}" srcOrd="8" destOrd="0" presId="urn:microsoft.com/office/officeart/2005/8/layout/hProcess9"/>
    <dgm:cxn modelId="{871389D2-91C6-4177-B54E-0E8DA9C9FB5B}" type="presParOf" srcId="{2B8EF60C-AEB0-4E89-BC72-93023E1146FF}" destId="{C5E65343-CF63-40A9-9EA5-133C387C8EEB}" srcOrd="9" destOrd="0" presId="urn:microsoft.com/office/officeart/2005/8/layout/hProcess9"/>
    <dgm:cxn modelId="{2FBB4522-8303-41AA-BB97-214210AA953E}" type="presParOf" srcId="{2B8EF60C-AEB0-4E89-BC72-93023E1146FF}" destId="{70049085-628C-4713-A344-98575A895735}" srcOrd="10" destOrd="0" presId="urn:microsoft.com/office/officeart/2005/8/layout/hProcess9"/>
    <dgm:cxn modelId="{961B7BE6-0254-433F-B6A8-D295071CD7BA}" type="presParOf" srcId="{2B8EF60C-AEB0-4E89-BC72-93023E1146FF}" destId="{53F257DA-8743-4D6D-8319-29323F9262E5}" srcOrd="11" destOrd="0" presId="urn:microsoft.com/office/officeart/2005/8/layout/hProcess9"/>
    <dgm:cxn modelId="{64B31AB2-381E-45A2-BBD1-CE5D38EDCB5C}" type="presParOf" srcId="{2B8EF60C-AEB0-4E89-BC72-93023E1146FF}" destId="{7729C558-16F0-45F9-82B0-93338BC6FCF4}" srcOrd="12" destOrd="0" presId="urn:microsoft.com/office/officeart/2005/8/layout/hProcess9"/>
    <dgm:cxn modelId="{224C2D68-0304-4170-9D44-7D224CEB6DEE}" type="presParOf" srcId="{2B8EF60C-AEB0-4E89-BC72-93023E1146FF}" destId="{CCFD9AD9-8670-451B-824D-9111B74C5904}" srcOrd="13" destOrd="0" presId="urn:microsoft.com/office/officeart/2005/8/layout/hProcess9"/>
    <dgm:cxn modelId="{C7A7E3A7-E587-4350-A5B3-B1E66F10C57E}" type="presParOf" srcId="{2B8EF60C-AEB0-4E89-BC72-93023E1146FF}" destId="{37A060BC-8271-4FB7-8F46-BB76BFE987F9}" srcOrd="14" destOrd="0" presId="urn:microsoft.com/office/officeart/2005/8/layout/hProcess9"/>
    <dgm:cxn modelId="{AB252F96-9A48-4705-AAF2-AE0725E11FFD}" type="presParOf" srcId="{2B8EF60C-AEB0-4E89-BC72-93023E1146FF}" destId="{793E620E-D1B9-4A40-A754-E9D2A399B1B1}" srcOrd="15" destOrd="0" presId="urn:microsoft.com/office/officeart/2005/8/layout/hProcess9"/>
    <dgm:cxn modelId="{8EA2CEE4-0B41-4318-8FF3-2B60D9C8678B}" type="presParOf" srcId="{2B8EF60C-AEB0-4E89-BC72-93023E1146FF}" destId="{9E6A8764-793C-4418-AC33-F146E09D035D}" srcOrd="1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882D29-798C-4AF9-9DB2-B9CFC279ED66}" type="doc">
      <dgm:prSet loTypeId="urn:microsoft.com/office/officeart/2005/8/layout/radial5" loCatId="cycle" qsTypeId="urn:microsoft.com/office/officeart/2005/8/quickstyle/3d2#1" qsCatId="3D" csTypeId="urn:microsoft.com/office/officeart/2005/8/colors/colorful3" csCatId="colorful" phldr="1"/>
      <dgm:spPr/>
      <dgm:t>
        <a:bodyPr/>
        <a:lstStyle/>
        <a:p>
          <a:endParaRPr lang="ru-RU"/>
        </a:p>
      </dgm:t>
    </dgm:pt>
    <dgm:pt modelId="{5F72AFFF-AF0B-4D11-AA3B-F470A7638BE6}">
      <dgm:prSet phldrT="[Текст]" custT="1"/>
      <dgm:spPr/>
      <dgm:t>
        <a:bodyPr/>
        <a:lstStyle/>
        <a:p>
          <a:r>
            <a:rPr lang="en-US" sz="1400" b="1" dirty="0"/>
            <a:t>marketing objectives</a:t>
          </a:r>
          <a:endParaRPr lang="ru-RU" sz="1400" b="1" dirty="0"/>
        </a:p>
      </dgm:t>
    </dgm:pt>
    <dgm:pt modelId="{3E1F44B6-B403-429B-BF1B-3B3A96D1DC7B}" type="parTrans" cxnId="{025A6125-D3C7-40E1-AA3B-4911D5279403}">
      <dgm:prSet/>
      <dgm:spPr/>
      <dgm:t>
        <a:bodyPr/>
        <a:lstStyle/>
        <a:p>
          <a:endParaRPr lang="ru-RU"/>
        </a:p>
      </dgm:t>
    </dgm:pt>
    <dgm:pt modelId="{4F95172C-ADD2-46C1-9666-A1B29A9CB64C}" type="sibTrans" cxnId="{025A6125-D3C7-40E1-AA3B-4911D5279403}">
      <dgm:prSet/>
      <dgm:spPr/>
      <dgm:t>
        <a:bodyPr/>
        <a:lstStyle/>
        <a:p>
          <a:endParaRPr lang="ru-RU"/>
        </a:p>
      </dgm:t>
    </dgm:pt>
    <dgm:pt modelId="{53F3A098-B053-4E67-86A5-A55E86FB2E4D}">
      <dgm:prSet phldrT="[Текст]" custT="1">
        <dgm:style>
          <a:lnRef idx="2">
            <a:schemeClr val="accent3"/>
          </a:lnRef>
          <a:fillRef idx="1">
            <a:schemeClr val="lt1"/>
          </a:fillRef>
          <a:effectRef idx="0">
            <a:schemeClr val="accent3"/>
          </a:effectRef>
          <a:fontRef idx="minor">
            <a:schemeClr val="dk1"/>
          </a:fontRef>
        </dgm:style>
      </dgm:prSet>
      <dgm:spPr/>
      <dgm:t>
        <a:bodyPr/>
        <a:lstStyle/>
        <a:p>
          <a:r>
            <a:rPr lang="en-US" sz="1600" b="1" dirty="0"/>
            <a:t>Maximizing consumption</a:t>
          </a:r>
          <a:endParaRPr lang="ru-RU" sz="1600" b="1" dirty="0"/>
        </a:p>
      </dgm:t>
    </dgm:pt>
    <dgm:pt modelId="{3F49EDE9-3AB4-43C8-ABB6-2AC42009A88D}" type="parTrans" cxnId="{605686D4-1690-4629-980A-7E6E8B783A84}">
      <dgm:prSet/>
      <dgm:spPr/>
      <dgm:t>
        <a:bodyPr/>
        <a:lstStyle/>
        <a:p>
          <a:endParaRPr lang="ru-RU"/>
        </a:p>
      </dgm:t>
    </dgm:pt>
    <dgm:pt modelId="{C03160BA-6DF2-411B-A9CD-2903C306099D}" type="sibTrans" cxnId="{605686D4-1690-4629-980A-7E6E8B783A84}">
      <dgm:prSet/>
      <dgm:spPr/>
      <dgm:t>
        <a:bodyPr/>
        <a:lstStyle/>
        <a:p>
          <a:endParaRPr lang="ru-RU"/>
        </a:p>
      </dgm:t>
    </dgm:pt>
    <dgm:pt modelId="{20BE6D9A-A8D8-4F39-A2B7-E57A16FBB2A3}">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en-US" sz="1600" b="1" dirty="0"/>
            <a:t>Maximizing customer satisfaction</a:t>
          </a:r>
          <a:endParaRPr lang="ru-RU" sz="1600" b="1" dirty="0"/>
        </a:p>
      </dgm:t>
    </dgm:pt>
    <dgm:pt modelId="{B24D3BE3-D0EC-4A15-B6B7-5FE5BB4FA329}" type="parTrans" cxnId="{15111050-4F2D-4FAD-BD95-A0F588802A37}">
      <dgm:prSet/>
      <dgm:spPr/>
      <dgm:t>
        <a:bodyPr/>
        <a:lstStyle/>
        <a:p>
          <a:endParaRPr lang="ru-RU"/>
        </a:p>
      </dgm:t>
    </dgm:pt>
    <dgm:pt modelId="{84155ED7-79B3-4092-81A8-29DB0DB104D8}" type="sibTrans" cxnId="{15111050-4F2D-4FAD-BD95-A0F588802A37}">
      <dgm:prSet/>
      <dgm:spPr/>
      <dgm:t>
        <a:bodyPr/>
        <a:lstStyle/>
        <a:p>
          <a:endParaRPr lang="ru-RU"/>
        </a:p>
      </dgm:t>
    </dgm:pt>
    <dgm:pt modelId="{C2F5E8FE-9DCD-42A2-9C0B-82AAF9610C06}">
      <dgm:prSet phldrT="[Текст]" custT="1">
        <dgm:style>
          <a:lnRef idx="2">
            <a:schemeClr val="dk1"/>
          </a:lnRef>
          <a:fillRef idx="1">
            <a:schemeClr val="lt1"/>
          </a:fillRef>
          <a:effectRef idx="0">
            <a:schemeClr val="dk1"/>
          </a:effectRef>
          <a:fontRef idx="minor">
            <a:schemeClr val="dk1"/>
          </a:fontRef>
        </dgm:style>
      </dgm:prSet>
      <dgm:spPr/>
      <dgm:t>
        <a:bodyPr/>
        <a:lstStyle/>
        <a:p>
          <a:r>
            <a:rPr lang="en-US" sz="1600" b="1" dirty="0"/>
            <a:t>Maximizing consumer choice</a:t>
          </a:r>
          <a:endParaRPr lang="ru-RU" sz="1600" b="1" dirty="0"/>
        </a:p>
      </dgm:t>
    </dgm:pt>
    <dgm:pt modelId="{CD1374AB-1CCC-4A21-A20F-FFBB4430A93C}" type="parTrans" cxnId="{EC60C917-8B0E-4D1C-98FC-4EFA24506761}">
      <dgm:prSet/>
      <dgm:spPr/>
      <dgm:t>
        <a:bodyPr/>
        <a:lstStyle/>
        <a:p>
          <a:endParaRPr lang="ru-RU"/>
        </a:p>
      </dgm:t>
    </dgm:pt>
    <dgm:pt modelId="{F120ADFF-6C11-49EC-BCD1-B27412CFF761}" type="sibTrans" cxnId="{EC60C917-8B0E-4D1C-98FC-4EFA24506761}">
      <dgm:prSet/>
      <dgm:spPr/>
      <dgm:t>
        <a:bodyPr/>
        <a:lstStyle/>
        <a:p>
          <a:endParaRPr lang="ru-RU"/>
        </a:p>
      </dgm:t>
    </dgm:pt>
    <dgm:pt modelId="{7C016F13-66A5-409C-A80B-D82B59B03434}">
      <dgm:prSet phldrT="[Текст]" custT="1">
        <dgm:style>
          <a:lnRef idx="2">
            <a:schemeClr val="accent1"/>
          </a:lnRef>
          <a:fillRef idx="1">
            <a:schemeClr val="lt1"/>
          </a:fillRef>
          <a:effectRef idx="0">
            <a:schemeClr val="accent1"/>
          </a:effectRef>
          <a:fontRef idx="minor">
            <a:schemeClr val="dk1"/>
          </a:fontRef>
        </dgm:style>
      </dgm:prSet>
      <dgm:spPr/>
      <dgm:t>
        <a:bodyPr/>
        <a:lstStyle/>
        <a:p>
          <a:r>
            <a:rPr lang="en-US" sz="1600" b="1" dirty="0"/>
            <a:t>Maximizing the quality of life of the consumer</a:t>
          </a:r>
          <a:endParaRPr lang="ru-RU" sz="1600" b="1" dirty="0"/>
        </a:p>
      </dgm:t>
    </dgm:pt>
    <dgm:pt modelId="{2A9F1E2A-34FD-49D5-8A77-3B9FA5E7E7DE}" type="parTrans" cxnId="{E2992F89-F6A2-4FD4-AC93-B34A81103A69}">
      <dgm:prSet/>
      <dgm:spPr/>
      <dgm:t>
        <a:bodyPr/>
        <a:lstStyle/>
        <a:p>
          <a:endParaRPr lang="ru-RU"/>
        </a:p>
      </dgm:t>
    </dgm:pt>
    <dgm:pt modelId="{A4D70AE0-09C5-4CDB-A78B-4CD1BA271361}" type="sibTrans" cxnId="{E2992F89-F6A2-4FD4-AC93-B34A81103A69}">
      <dgm:prSet/>
      <dgm:spPr/>
      <dgm:t>
        <a:bodyPr/>
        <a:lstStyle/>
        <a:p>
          <a:endParaRPr lang="ru-RU"/>
        </a:p>
      </dgm:t>
    </dgm:pt>
    <dgm:pt modelId="{E32CC1C6-0CB2-4E9F-B9A6-A0DE025FB69F}" type="pres">
      <dgm:prSet presAssocID="{1E882D29-798C-4AF9-9DB2-B9CFC279ED66}" presName="Name0" presStyleCnt="0">
        <dgm:presLayoutVars>
          <dgm:chMax val="1"/>
          <dgm:dir/>
          <dgm:animLvl val="ctr"/>
          <dgm:resizeHandles val="exact"/>
        </dgm:presLayoutVars>
      </dgm:prSet>
      <dgm:spPr/>
    </dgm:pt>
    <dgm:pt modelId="{1EC284EC-288A-4EAD-BBBA-CBE75FA919CF}" type="pres">
      <dgm:prSet presAssocID="{5F72AFFF-AF0B-4D11-AA3B-F470A7638BE6}" presName="centerShape" presStyleLbl="node0" presStyleIdx="0" presStyleCnt="1" custScaleX="115315" custScaleY="137070"/>
      <dgm:spPr/>
    </dgm:pt>
    <dgm:pt modelId="{D540A194-F30F-4118-A4CD-36FB5B71BA0A}" type="pres">
      <dgm:prSet presAssocID="{3F49EDE9-3AB4-43C8-ABB6-2AC42009A88D}" presName="parTrans" presStyleLbl="sibTrans2D1" presStyleIdx="0" presStyleCnt="4"/>
      <dgm:spPr/>
    </dgm:pt>
    <dgm:pt modelId="{CA319E21-86A7-49BE-B389-4C3CB5B320C8}" type="pres">
      <dgm:prSet presAssocID="{3F49EDE9-3AB4-43C8-ABB6-2AC42009A88D}" presName="connectorText" presStyleLbl="sibTrans2D1" presStyleIdx="0" presStyleCnt="4"/>
      <dgm:spPr/>
    </dgm:pt>
    <dgm:pt modelId="{0793B7E7-1464-4A7B-AC4F-F0C735C7F9F9}" type="pres">
      <dgm:prSet presAssocID="{53F3A098-B053-4E67-86A5-A55E86FB2E4D}" presName="node" presStyleLbl="node1" presStyleIdx="0" presStyleCnt="4" custScaleX="181275" custScaleY="175509">
        <dgm:presLayoutVars>
          <dgm:bulletEnabled val="1"/>
        </dgm:presLayoutVars>
      </dgm:prSet>
      <dgm:spPr/>
    </dgm:pt>
    <dgm:pt modelId="{965CCFF1-DC40-47DA-A6AF-AB365E8068C9}" type="pres">
      <dgm:prSet presAssocID="{B24D3BE3-D0EC-4A15-B6B7-5FE5BB4FA329}" presName="parTrans" presStyleLbl="sibTrans2D1" presStyleIdx="1" presStyleCnt="4"/>
      <dgm:spPr/>
    </dgm:pt>
    <dgm:pt modelId="{844BD611-09BA-4A53-B158-A8D3FF88E348}" type="pres">
      <dgm:prSet presAssocID="{B24D3BE3-D0EC-4A15-B6B7-5FE5BB4FA329}" presName="connectorText" presStyleLbl="sibTrans2D1" presStyleIdx="1" presStyleCnt="4"/>
      <dgm:spPr/>
    </dgm:pt>
    <dgm:pt modelId="{5D247996-137B-4243-B0B1-ABDEEACB93EC}" type="pres">
      <dgm:prSet presAssocID="{20BE6D9A-A8D8-4F39-A2B7-E57A16FBB2A3}" presName="node" presStyleLbl="node1" presStyleIdx="1" presStyleCnt="4" custScaleX="181275" custScaleY="175509">
        <dgm:presLayoutVars>
          <dgm:bulletEnabled val="1"/>
        </dgm:presLayoutVars>
      </dgm:prSet>
      <dgm:spPr/>
    </dgm:pt>
    <dgm:pt modelId="{E3E11536-5C42-4A77-A89E-78CC9283194D}" type="pres">
      <dgm:prSet presAssocID="{CD1374AB-1CCC-4A21-A20F-FFBB4430A93C}" presName="parTrans" presStyleLbl="sibTrans2D1" presStyleIdx="2" presStyleCnt="4"/>
      <dgm:spPr/>
    </dgm:pt>
    <dgm:pt modelId="{F99F4B21-2EB6-44B8-B3EE-40CEDB3771D6}" type="pres">
      <dgm:prSet presAssocID="{CD1374AB-1CCC-4A21-A20F-FFBB4430A93C}" presName="connectorText" presStyleLbl="sibTrans2D1" presStyleIdx="2" presStyleCnt="4"/>
      <dgm:spPr/>
    </dgm:pt>
    <dgm:pt modelId="{C80F5D40-C9BC-41BF-89FE-A4609BC1D543}" type="pres">
      <dgm:prSet presAssocID="{C2F5E8FE-9DCD-42A2-9C0B-82AAF9610C06}" presName="node" presStyleLbl="node1" presStyleIdx="2" presStyleCnt="4" custScaleX="181275" custScaleY="175509">
        <dgm:presLayoutVars>
          <dgm:bulletEnabled val="1"/>
        </dgm:presLayoutVars>
      </dgm:prSet>
      <dgm:spPr/>
    </dgm:pt>
    <dgm:pt modelId="{9F48D30D-F71A-4ACA-91F4-48A344ACFE1D}" type="pres">
      <dgm:prSet presAssocID="{2A9F1E2A-34FD-49D5-8A77-3B9FA5E7E7DE}" presName="parTrans" presStyleLbl="sibTrans2D1" presStyleIdx="3" presStyleCnt="4"/>
      <dgm:spPr/>
    </dgm:pt>
    <dgm:pt modelId="{65A2DC86-0747-4DDA-9CB4-FED3544B3D67}" type="pres">
      <dgm:prSet presAssocID="{2A9F1E2A-34FD-49D5-8A77-3B9FA5E7E7DE}" presName="connectorText" presStyleLbl="sibTrans2D1" presStyleIdx="3" presStyleCnt="4"/>
      <dgm:spPr/>
    </dgm:pt>
    <dgm:pt modelId="{86796FC1-FB0F-49AF-8A53-CFDD57DA129B}" type="pres">
      <dgm:prSet presAssocID="{7C016F13-66A5-409C-A80B-D82B59B03434}" presName="node" presStyleLbl="node1" presStyleIdx="3" presStyleCnt="4" custScaleX="181275" custScaleY="175509">
        <dgm:presLayoutVars>
          <dgm:bulletEnabled val="1"/>
        </dgm:presLayoutVars>
      </dgm:prSet>
      <dgm:spPr/>
    </dgm:pt>
  </dgm:ptLst>
  <dgm:cxnLst>
    <dgm:cxn modelId="{0922E306-3AE1-4FFE-B1D0-CA0F1CB92E6D}" type="presOf" srcId="{CD1374AB-1CCC-4A21-A20F-FFBB4430A93C}" destId="{E3E11536-5C42-4A77-A89E-78CC9283194D}" srcOrd="0" destOrd="0" presId="urn:microsoft.com/office/officeart/2005/8/layout/radial5"/>
    <dgm:cxn modelId="{7FFBF916-B579-44A8-926E-5D86D23047FF}" type="presOf" srcId="{1E882D29-798C-4AF9-9DB2-B9CFC279ED66}" destId="{E32CC1C6-0CB2-4E9F-B9A6-A0DE025FB69F}" srcOrd="0" destOrd="0" presId="urn:microsoft.com/office/officeart/2005/8/layout/radial5"/>
    <dgm:cxn modelId="{EC60C917-8B0E-4D1C-98FC-4EFA24506761}" srcId="{5F72AFFF-AF0B-4D11-AA3B-F470A7638BE6}" destId="{C2F5E8FE-9DCD-42A2-9C0B-82AAF9610C06}" srcOrd="2" destOrd="0" parTransId="{CD1374AB-1CCC-4A21-A20F-FFBB4430A93C}" sibTransId="{F120ADFF-6C11-49EC-BCD1-B27412CFF761}"/>
    <dgm:cxn modelId="{025A6125-D3C7-40E1-AA3B-4911D5279403}" srcId="{1E882D29-798C-4AF9-9DB2-B9CFC279ED66}" destId="{5F72AFFF-AF0B-4D11-AA3B-F470A7638BE6}" srcOrd="0" destOrd="0" parTransId="{3E1F44B6-B403-429B-BF1B-3B3A96D1DC7B}" sibTransId="{4F95172C-ADD2-46C1-9666-A1B29A9CB64C}"/>
    <dgm:cxn modelId="{D95DDD33-CEC7-4F8D-9337-17C200B07DC3}" type="presOf" srcId="{B24D3BE3-D0EC-4A15-B6B7-5FE5BB4FA329}" destId="{844BD611-09BA-4A53-B158-A8D3FF88E348}" srcOrd="1" destOrd="0" presId="urn:microsoft.com/office/officeart/2005/8/layout/radial5"/>
    <dgm:cxn modelId="{36C5443A-E9BC-42FE-9FA0-28B0407DF6F3}" type="presOf" srcId="{B24D3BE3-D0EC-4A15-B6B7-5FE5BB4FA329}" destId="{965CCFF1-DC40-47DA-A6AF-AB365E8068C9}" srcOrd="0" destOrd="0" presId="urn:microsoft.com/office/officeart/2005/8/layout/radial5"/>
    <dgm:cxn modelId="{15111050-4F2D-4FAD-BD95-A0F588802A37}" srcId="{5F72AFFF-AF0B-4D11-AA3B-F470A7638BE6}" destId="{20BE6D9A-A8D8-4F39-A2B7-E57A16FBB2A3}" srcOrd="1" destOrd="0" parTransId="{B24D3BE3-D0EC-4A15-B6B7-5FE5BB4FA329}" sibTransId="{84155ED7-79B3-4092-81A8-29DB0DB104D8}"/>
    <dgm:cxn modelId="{2F39FA79-8AC4-464B-8EE7-277024C45974}" type="presOf" srcId="{7C016F13-66A5-409C-A80B-D82B59B03434}" destId="{86796FC1-FB0F-49AF-8A53-CFDD57DA129B}" srcOrd="0" destOrd="0" presId="urn:microsoft.com/office/officeart/2005/8/layout/radial5"/>
    <dgm:cxn modelId="{02AE157C-E499-4909-AFE3-DACEA0AD7029}" type="presOf" srcId="{5F72AFFF-AF0B-4D11-AA3B-F470A7638BE6}" destId="{1EC284EC-288A-4EAD-BBBA-CBE75FA919CF}" srcOrd="0" destOrd="0" presId="urn:microsoft.com/office/officeart/2005/8/layout/radial5"/>
    <dgm:cxn modelId="{E2992F89-F6A2-4FD4-AC93-B34A81103A69}" srcId="{5F72AFFF-AF0B-4D11-AA3B-F470A7638BE6}" destId="{7C016F13-66A5-409C-A80B-D82B59B03434}" srcOrd="3" destOrd="0" parTransId="{2A9F1E2A-34FD-49D5-8A77-3B9FA5E7E7DE}" sibTransId="{A4D70AE0-09C5-4CDB-A78B-4CD1BA271361}"/>
    <dgm:cxn modelId="{2F8E0D8D-0180-4D1C-8FF8-2213E800B0DD}" type="presOf" srcId="{2A9F1E2A-34FD-49D5-8A77-3B9FA5E7E7DE}" destId="{65A2DC86-0747-4DDA-9CB4-FED3544B3D67}" srcOrd="1" destOrd="0" presId="urn:microsoft.com/office/officeart/2005/8/layout/radial5"/>
    <dgm:cxn modelId="{ECEB5E98-1A79-42E8-A5E9-B3D4D55801AF}" type="presOf" srcId="{2A9F1E2A-34FD-49D5-8A77-3B9FA5E7E7DE}" destId="{9F48D30D-F71A-4ACA-91F4-48A344ACFE1D}" srcOrd="0" destOrd="0" presId="urn:microsoft.com/office/officeart/2005/8/layout/radial5"/>
    <dgm:cxn modelId="{9D3FE498-F4F6-494E-A90E-E1748AE06FB3}" type="presOf" srcId="{53F3A098-B053-4E67-86A5-A55E86FB2E4D}" destId="{0793B7E7-1464-4A7B-AC4F-F0C735C7F9F9}" srcOrd="0" destOrd="0" presId="urn:microsoft.com/office/officeart/2005/8/layout/radial5"/>
    <dgm:cxn modelId="{98A09B9F-9618-4F73-9065-AE276EFBBB58}" type="presOf" srcId="{C2F5E8FE-9DCD-42A2-9C0B-82AAF9610C06}" destId="{C80F5D40-C9BC-41BF-89FE-A4609BC1D543}" srcOrd="0" destOrd="0" presId="urn:microsoft.com/office/officeart/2005/8/layout/radial5"/>
    <dgm:cxn modelId="{160E7FB6-C579-4A7B-8202-7756CEB9CA87}" type="presOf" srcId="{3F49EDE9-3AB4-43C8-ABB6-2AC42009A88D}" destId="{CA319E21-86A7-49BE-B389-4C3CB5B320C8}" srcOrd="1" destOrd="0" presId="urn:microsoft.com/office/officeart/2005/8/layout/radial5"/>
    <dgm:cxn modelId="{C3A0D1B6-8A58-41F3-ABE7-06C72320461A}" type="presOf" srcId="{CD1374AB-1CCC-4A21-A20F-FFBB4430A93C}" destId="{F99F4B21-2EB6-44B8-B3EE-40CEDB3771D6}" srcOrd="1" destOrd="0" presId="urn:microsoft.com/office/officeart/2005/8/layout/radial5"/>
    <dgm:cxn modelId="{CA7C30BD-CD5C-47AE-A2BC-65CD2AF635F1}" type="presOf" srcId="{20BE6D9A-A8D8-4F39-A2B7-E57A16FBB2A3}" destId="{5D247996-137B-4243-B0B1-ABDEEACB93EC}" srcOrd="0" destOrd="0" presId="urn:microsoft.com/office/officeart/2005/8/layout/radial5"/>
    <dgm:cxn modelId="{A3CDB6D1-C36E-4BF6-BE71-1781D5277BD9}" type="presOf" srcId="{3F49EDE9-3AB4-43C8-ABB6-2AC42009A88D}" destId="{D540A194-F30F-4118-A4CD-36FB5B71BA0A}" srcOrd="0" destOrd="0" presId="urn:microsoft.com/office/officeart/2005/8/layout/radial5"/>
    <dgm:cxn modelId="{605686D4-1690-4629-980A-7E6E8B783A84}" srcId="{5F72AFFF-AF0B-4D11-AA3B-F470A7638BE6}" destId="{53F3A098-B053-4E67-86A5-A55E86FB2E4D}" srcOrd="0" destOrd="0" parTransId="{3F49EDE9-3AB4-43C8-ABB6-2AC42009A88D}" sibTransId="{C03160BA-6DF2-411B-A9CD-2903C306099D}"/>
    <dgm:cxn modelId="{C25CE706-DBC8-4FB3-8072-E1EBAC75F571}" type="presParOf" srcId="{E32CC1C6-0CB2-4E9F-B9A6-A0DE025FB69F}" destId="{1EC284EC-288A-4EAD-BBBA-CBE75FA919CF}" srcOrd="0" destOrd="0" presId="urn:microsoft.com/office/officeart/2005/8/layout/radial5"/>
    <dgm:cxn modelId="{681A9B5F-4676-42EF-85EF-3DE505C4C91A}" type="presParOf" srcId="{E32CC1C6-0CB2-4E9F-B9A6-A0DE025FB69F}" destId="{D540A194-F30F-4118-A4CD-36FB5B71BA0A}" srcOrd="1" destOrd="0" presId="urn:microsoft.com/office/officeart/2005/8/layout/radial5"/>
    <dgm:cxn modelId="{3586A0DC-6B2F-407E-A729-9DC40EFF22D5}" type="presParOf" srcId="{D540A194-F30F-4118-A4CD-36FB5B71BA0A}" destId="{CA319E21-86A7-49BE-B389-4C3CB5B320C8}" srcOrd="0" destOrd="0" presId="urn:microsoft.com/office/officeart/2005/8/layout/radial5"/>
    <dgm:cxn modelId="{F6707094-574D-46FC-ACA3-4F79D6776EA6}" type="presParOf" srcId="{E32CC1C6-0CB2-4E9F-B9A6-A0DE025FB69F}" destId="{0793B7E7-1464-4A7B-AC4F-F0C735C7F9F9}" srcOrd="2" destOrd="0" presId="urn:microsoft.com/office/officeart/2005/8/layout/radial5"/>
    <dgm:cxn modelId="{6156789A-0127-4BC9-9F89-BEB6A251A2AC}" type="presParOf" srcId="{E32CC1C6-0CB2-4E9F-B9A6-A0DE025FB69F}" destId="{965CCFF1-DC40-47DA-A6AF-AB365E8068C9}" srcOrd="3" destOrd="0" presId="urn:microsoft.com/office/officeart/2005/8/layout/radial5"/>
    <dgm:cxn modelId="{B34BBA6A-A6D7-40C9-8611-D5D6CC0A186F}" type="presParOf" srcId="{965CCFF1-DC40-47DA-A6AF-AB365E8068C9}" destId="{844BD611-09BA-4A53-B158-A8D3FF88E348}" srcOrd="0" destOrd="0" presId="urn:microsoft.com/office/officeart/2005/8/layout/radial5"/>
    <dgm:cxn modelId="{AC67CE63-5395-4D6E-BF64-3F4BCD996D70}" type="presParOf" srcId="{E32CC1C6-0CB2-4E9F-B9A6-A0DE025FB69F}" destId="{5D247996-137B-4243-B0B1-ABDEEACB93EC}" srcOrd="4" destOrd="0" presId="urn:microsoft.com/office/officeart/2005/8/layout/radial5"/>
    <dgm:cxn modelId="{D29B9D81-7763-4F8C-A7FB-E8F1E3618C19}" type="presParOf" srcId="{E32CC1C6-0CB2-4E9F-B9A6-A0DE025FB69F}" destId="{E3E11536-5C42-4A77-A89E-78CC9283194D}" srcOrd="5" destOrd="0" presId="urn:microsoft.com/office/officeart/2005/8/layout/radial5"/>
    <dgm:cxn modelId="{79526F4F-918F-4549-8AE6-5B016DAFD25B}" type="presParOf" srcId="{E3E11536-5C42-4A77-A89E-78CC9283194D}" destId="{F99F4B21-2EB6-44B8-B3EE-40CEDB3771D6}" srcOrd="0" destOrd="0" presId="urn:microsoft.com/office/officeart/2005/8/layout/radial5"/>
    <dgm:cxn modelId="{6B5C7A14-C6FB-45F3-BB76-C9A5CE561B77}" type="presParOf" srcId="{E32CC1C6-0CB2-4E9F-B9A6-A0DE025FB69F}" destId="{C80F5D40-C9BC-41BF-89FE-A4609BC1D543}" srcOrd="6" destOrd="0" presId="urn:microsoft.com/office/officeart/2005/8/layout/radial5"/>
    <dgm:cxn modelId="{55C43A6A-A1FC-4F40-9737-93AF2D1FF080}" type="presParOf" srcId="{E32CC1C6-0CB2-4E9F-B9A6-A0DE025FB69F}" destId="{9F48D30D-F71A-4ACA-91F4-48A344ACFE1D}" srcOrd="7" destOrd="0" presId="urn:microsoft.com/office/officeart/2005/8/layout/radial5"/>
    <dgm:cxn modelId="{CB7D07D0-8204-4684-A457-960921A2EE7E}" type="presParOf" srcId="{9F48D30D-F71A-4ACA-91F4-48A344ACFE1D}" destId="{65A2DC86-0747-4DDA-9CB4-FED3544B3D67}" srcOrd="0" destOrd="0" presId="urn:microsoft.com/office/officeart/2005/8/layout/radial5"/>
    <dgm:cxn modelId="{49F57E30-A3C5-4228-8C18-A97F48D7FCB7}" type="presParOf" srcId="{E32CC1C6-0CB2-4E9F-B9A6-A0DE025FB69F}" destId="{86796FC1-FB0F-49AF-8A53-CFDD57DA129B}"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736AF6-A2AA-40D0-BC00-6513AE7C1743}" type="doc">
      <dgm:prSet loTypeId="urn:microsoft.com/office/officeart/2005/8/layout/process4" loCatId="list" qsTypeId="urn:microsoft.com/office/officeart/2005/8/quickstyle/simple1" qsCatId="simple" csTypeId="urn:microsoft.com/office/officeart/2005/8/colors/colorful1#3" csCatId="colorful" phldr="1"/>
      <dgm:spPr/>
      <dgm:t>
        <a:bodyPr/>
        <a:lstStyle/>
        <a:p>
          <a:endParaRPr lang="ru-RU"/>
        </a:p>
      </dgm:t>
    </dgm:pt>
    <dgm:pt modelId="{2DFDD11B-CF49-4D15-93F8-77DB55AD2E9B}">
      <dgm:prSet phldrT="[Текст]" custT="1"/>
      <dgm:spPr/>
      <dgm:t>
        <a:bodyPr/>
        <a:lstStyle/>
        <a:p>
          <a:r>
            <a:rPr lang="en-US" sz="1800" b="1" dirty="0">
              <a:solidFill>
                <a:schemeClr val="bg1"/>
              </a:solidFill>
            </a:rPr>
            <a:t>identification of markets within the scope of the firm's activities</a:t>
          </a:r>
          <a:endParaRPr lang="ru-RU" sz="1800" b="1" dirty="0">
            <a:solidFill>
              <a:schemeClr val="bg1"/>
            </a:solidFill>
          </a:endParaRPr>
        </a:p>
      </dgm:t>
    </dgm:pt>
    <dgm:pt modelId="{A8CBA3A1-8E05-47BF-8832-E2A0D3CE5E0C}" type="parTrans" cxnId="{77B1DD57-1B33-4173-A47A-02D3A24049E2}">
      <dgm:prSet/>
      <dgm:spPr/>
      <dgm:t>
        <a:bodyPr/>
        <a:lstStyle/>
        <a:p>
          <a:endParaRPr lang="ru-RU"/>
        </a:p>
      </dgm:t>
    </dgm:pt>
    <dgm:pt modelId="{82580589-1C3D-4C11-B798-2D2A5D51AF84}" type="sibTrans" cxnId="{77B1DD57-1B33-4173-A47A-02D3A24049E2}">
      <dgm:prSet/>
      <dgm:spPr/>
      <dgm:t>
        <a:bodyPr/>
        <a:lstStyle/>
        <a:p>
          <a:endParaRPr lang="ru-RU"/>
        </a:p>
      </dgm:t>
    </dgm:pt>
    <dgm:pt modelId="{B63C1EE3-4F91-4082-AD38-32974EF6FB86}">
      <dgm:prSet phldrT="[Текст]" custT="1"/>
      <dgm:spPr/>
      <dgm:t>
        <a:bodyPr/>
        <a:lstStyle/>
        <a:p>
          <a:r>
            <a:rPr lang="en-US" sz="1800" b="1" dirty="0">
              <a:solidFill>
                <a:schemeClr val="bg1"/>
              </a:solidFill>
            </a:rPr>
            <a:t>determining real (potential) market demand</a:t>
          </a:r>
          <a:endParaRPr lang="ru-RU" sz="1800" b="1" dirty="0">
            <a:solidFill>
              <a:schemeClr val="bg1"/>
            </a:solidFill>
          </a:endParaRPr>
        </a:p>
      </dgm:t>
    </dgm:pt>
    <dgm:pt modelId="{C4E07C28-A62A-4D58-BFD2-DF8C28EC901A}" type="parTrans" cxnId="{CCD4D1F2-0A10-4B53-8A03-68736AAAD195}">
      <dgm:prSet/>
      <dgm:spPr/>
      <dgm:t>
        <a:bodyPr/>
        <a:lstStyle/>
        <a:p>
          <a:endParaRPr lang="ru-RU"/>
        </a:p>
      </dgm:t>
    </dgm:pt>
    <dgm:pt modelId="{6DC49FE0-281C-4C73-B45F-136297470353}" type="sibTrans" cxnId="{CCD4D1F2-0A10-4B53-8A03-68736AAAD195}">
      <dgm:prSet/>
      <dgm:spPr/>
      <dgm:t>
        <a:bodyPr/>
        <a:lstStyle/>
        <a:p>
          <a:endParaRPr lang="ru-RU"/>
        </a:p>
      </dgm:t>
    </dgm:pt>
    <dgm:pt modelId="{AFF5C621-A116-4AFB-AE73-5AF89DC0131A}">
      <dgm:prSet phldrT="[Текст]" custT="1"/>
      <dgm:spPr/>
      <dgm:t>
        <a:bodyPr/>
        <a:lstStyle/>
        <a:p>
          <a:r>
            <a:rPr lang="en-US" sz="1800" b="1" dirty="0">
              <a:solidFill>
                <a:schemeClr val="bg1"/>
              </a:solidFill>
            </a:rPr>
            <a:t>categorizing buyers according to their requests</a:t>
          </a:r>
          <a:endParaRPr lang="ru-RU" sz="1800" b="1" dirty="0">
            <a:solidFill>
              <a:schemeClr val="bg1"/>
            </a:solidFill>
          </a:endParaRPr>
        </a:p>
      </dgm:t>
    </dgm:pt>
    <dgm:pt modelId="{FFA9B72E-A804-4560-8310-22C905027218}" type="parTrans" cxnId="{47AA94EA-58B9-452F-9727-1B92AE3DAE56}">
      <dgm:prSet/>
      <dgm:spPr/>
      <dgm:t>
        <a:bodyPr/>
        <a:lstStyle/>
        <a:p>
          <a:endParaRPr lang="ru-RU"/>
        </a:p>
      </dgm:t>
    </dgm:pt>
    <dgm:pt modelId="{ECD2D756-9239-47D9-A3EC-C42558873A71}" type="sibTrans" cxnId="{47AA94EA-58B9-452F-9727-1B92AE3DAE56}">
      <dgm:prSet/>
      <dgm:spPr/>
      <dgm:t>
        <a:bodyPr/>
        <a:lstStyle/>
        <a:p>
          <a:endParaRPr lang="ru-RU"/>
        </a:p>
      </dgm:t>
    </dgm:pt>
    <dgm:pt modelId="{203B94A5-93A6-4540-B03A-4A1F2D8917E7}">
      <dgm:prSet phldrT="[Текст]" custT="1"/>
      <dgm:spPr/>
      <dgm:t>
        <a:bodyPr/>
        <a:lstStyle/>
        <a:p>
          <a:r>
            <a:rPr lang="en-US" sz="1600" b="1" dirty="0">
              <a:solidFill>
                <a:schemeClr val="bg1"/>
              </a:solidFill>
            </a:rPr>
            <a:t>selection of consumer categories whose needs and demands the firm can satisfy better than its competitors</a:t>
          </a:r>
          <a:endParaRPr lang="ru-RU" sz="1600" b="1" dirty="0">
            <a:solidFill>
              <a:schemeClr val="bg1"/>
            </a:solidFill>
          </a:endParaRPr>
        </a:p>
      </dgm:t>
    </dgm:pt>
    <dgm:pt modelId="{FB5FD553-6167-4752-AF8D-97E7A05070D4}" type="parTrans" cxnId="{5566A8E9-70C0-4634-A23A-31E8DCABA50E}">
      <dgm:prSet/>
      <dgm:spPr/>
      <dgm:t>
        <a:bodyPr/>
        <a:lstStyle/>
        <a:p>
          <a:endParaRPr lang="ru-RU"/>
        </a:p>
      </dgm:t>
    </dgm:pt>
    <dgm:pt modelId="{77D78B67-8D7B-4622-91A6-EC99E02C6785}" type="sibTrans" cxnId="{5566A8E9-70C0-4634-A23A-31E8DCABA50E}">
      <dgm:prSet/>
      <dgm:spPr/>
      <dgm:t>
        <a:bodyPr/>
        <a:lstStyle/>
        <a:p>
          <a:endParaRPr lang="ru-RU"/>
        </a:p>
      </dgm:t>
    </dgm:pt>
    <dgm:pt modelId="{0832E803-0090-4F21-9330-0A18603A6116}">
      <dgm:prSet phldrT="[Текст]" custT="1"/>
      <dgm:spPr/>
      <dgm:t>
        <a:bodyPr/>
        <a:lstStyle/>
        <a:p>
          <a:pPr>
            <a:lnSpc>
              <a:spcPct val="100000"/>
            </a:lnSpc>
            <a:spcAft>
              <a:spcPts val="0"/>
            </a:spcAft>
          </a:pPr>
          <a:r>
            <a:rPr lang="en-US" sz="1800" b="1" dirty="0">
              <a:solidFill>
                <a:schemeClr val="bg1"/>
              </a:solidFill>
            </a:rPr>
            <a:t>development of the proposal of the company satisfying the request</a:t>
          </a:r>
          <a:endParaRPr lang="ru-RU" sz="1800" b="1" dirty="0">
            <a:solidFill>
              <a:schemeClr val="bg1"/>
            </a:solidFill>
          </a:endParaRPr>
        </a:p>
        <a:p>
          <a:r>
            <a:rPr lang="en-US" sz="1800" b="1" dirty="0">
              <a:solidFill>
                <a:schemeClr val="bg1"/>
              </a:solidFill>
            </a:rPr>
            <a:t>(Marketing complex: product + price + distribution + promotion)</a:t>
          </a:r>
          <a:endParaRPr lang="ru-RU" sz="1400" b="1" dirty="0">
            <a:solidFill>
              <a:schemeClr val="bg1"/>
            </a:solidFill>
          </a:endParaRPr>
        </a:p>
      </dgm:t>
    </dgm:pt>
    <dgm:pt modelId="{EDB4ADCA-A8DC-41FF-925A-AD9EAF0DE1F2}" type="parTrans" cxnId="{A471C06F-0DD5-471F-86AC-77D29591480B}">
      <dgm:prSet/>
      <dgm:spPr/>
      <dgm:t>
        <a:bodyPr/>
        <a:lstStyle/>
        <a:p>
          <a:endParaRPr lang="ru-RU"/>
        </a:p>
      </dgm:t>
    </dgm:pt>
    <dgm:pt modelId="{DA044E11-F37F-4D1A-8EE7-275517B2446E}" type="sibTrans" cxnId="{A471C06F-0DD5-471F-86AC-77D29591480B}">
      <dgm:prSet/>
      <dgm:spPr/>
      <dgm:t>
        <a:bodyPr/>
        <a:lstStyle/>
        <a:p>
          <a:endParaRPr lang="ru-RU"/>
        </a:p>
      </dgm:t>
    </dgm:pt>
    <dgm:pt modelId="{00DCF36D-F2B1-47F5-80D7-C8CFB2F880D5}">
      <dgm:prSet phldrT="[Текст]" custT="1"/>
      <dgm:spPr/>
      <dgm:t>
        <a:bodyPr/>
        <a:lstStyle/>
        <a:p>
          <a:r>
            <a:rPr lang="en-US" sz="1800" b="1" dirty="0">
              <a:solidFill>
                <a:schemeClr val="bg1"/>
              </a:solidFill>
            </a:rPr>
            <a:t>ensuring availability of the firm's offer</a:t>
          </a:r>
          <a:endParaRPr lang="ru-RU" sz="1800" b="1" dirty="0">
            <a:solidFill>
              <a:schemeClr val="bg1"/>
            </a:solidFill>
          </a:endParaRPr>
        </a:p>
      </dgm:t>
    </dgm:pt>
    <dgm:pt modelId="{0A280352-75AB-45DB-86AB-16775970B89E}" type="parTrans" cxnId="{B0A32E7A-E204-45F6-95D8-339A1D37F2C6}">
      <dgm:prSet/>
      <dgm:spPr/>
      <dgm:t>
        <a:bodyPr/>
        <a:lstStyle/>
        <a:p>
          <a:endParaRPr lang="ru-RU"/>
        </a:p>
      </dgm:t>
    </dgm:pt>
    <dgm:pt modelId="{857D570F-8EDE-4411-A38C-ABEDBC95ACFA}" type="sibTrans" cxnId="{B0A32E7A-E204-45F6-95D8-339A1D37F2C6}">
      <dgm:prSet/>
      <dgm:spPr/>
      <dgm:t>
        <a:bodyPr/>
        <a:lstStyle/>
        <a:p>
          <a:endParaRPr lang="ru-RU"/>
        </a:p>
      </dgm:t>
    </dgm:pt>
    <dgm:pt modelId="{A11AB63A-CADC-477C-BC0A-21D01C158474}">
      <dgm:prSet phldrT="[Текст]" custT="1"/>
      <dgm:spPr/>
      <dgm:t>
        <a:bodyPr/>
        <a:lstStyle/>
        <a:p>
          <a:r>
            <a:rPr lang="en-US" sz="1600" b="1" dirty="0">
              <a:solidFill>
                <a:schemeClr val="bg1"/>
              </a:solidFill>
            </a:rPr>
            <a:t>informing potential and real consumers about the offer and where the offer can be purchased</a:t>
          </a:r>
          <a:endParaRPr lang="ru-RU" sz="1600" b="1" dirty="0">
            <a:solidFill>
              <a:schemeClr val="bg1"/>
            </a:solidFill>
          </a:endParaRPr>
        </a:p>
      </dgm:t>
    </dgm:pt>
    <dgm:pt modelId="{1BA0FC18-8146-4524-9EC9-EAE0A11E8D77}" type="parTrans" cxnId="{3343333F-F769-4FE6-86AD-79AB1458FC2C}">
      <dgm:prSet/>
      <dgm:spPr/>
      <dgm:t>
        <a:bodyPr/>
        <a:lstStyle/>
        <a:p>
          <a:endParaRPr lang="ru-RU"/>
        </a:p>
      </dgm:t>
    </dgm:pt>
    <dgm:pt modelId="{B0D2DBA2-53C1-4C2E-BB0D-AF9BA226A483}" type="sibTrans" cxnId="{3343333F-F769-4FE6-86AD-79AB1458FC2C}">
      <dgm:prSet/>
      <dgm:spPr/>
      <dgm:t>
        <a:bodyPr/>
        <a:lstStyle/>
        <a:p>
          <a:endParaRPr lang="ru-RU"/>
        </a:p>
      </dgm:t>
    </dgm:pt>
    <dgm:pt modelId="{F01F259B-8BE5-4E4C-A6BD-2974B08398C0}">
      <dgm:prSet phldrT="[Текст]" custT="1"/>
      <dgm:spPr/>
      <dgm:t>
        <a:bodyPr/>
        <a:lstStyle/>
        <a:p>
          <a:r>
            <a:rPr lang="en-US" sz="1600" b="1" dirty="0">
              <a:solidFill>
                <a:schemeClr val="bg1"/>
              </a:solidFill>
            </a:rPr>
            <a:t>Continuous decision-making on what needs to be added, removed, modified and improved to meet changing needs and circumstances</a:t>
          </a:r>
          <a:endParaRPr lang="ru-RU" sz="1600" b="1" dirty="0">
            <a:solidFill>
              <a:schemeClr val="bg1"/>
            </a:solidFill>
          </a:endParaRPr>
        </a:p>
      </dgm:t>
    </dgm:pt>
    <dgm:pt modelId="{05AD0128-42C0-44EE-B742-C59AC5C6026C}" type="parTrans" cxnId="{D8DF5BE1-F9D8-4D4F-B50E-D4AD7C820E8B}">
      <dgm:prSet/>
      <dgm:spPr/>
      <dgm:t>
        <a:bodyPr/>
        <a:lstStyle/>
        <a:p>
          <a:endParaRPr lang="ru-RU"/>
        </a:p>
      </dgm:t>
    </dgm:pt>
    <dgm:pt modelId="{93E83814-0F32-4149-8392-19A18234C91A}" type="sibTrans" cxnId="{D8DF5BE1-F9D8-4D4F-B50E-D4AD7C820E8B}">
      <dgm:prSet/>
      <dgm:spPr/>
      <dgm:t>
        <a:bodyPr/>
        <a:lstStyle/>
        <a:p>
          <a:endParaRPr lang="ru-RU"/>
        </a:p>
      </dgm:t>
    </dgm:pt>
    <dgm:pt modelId="{48678314-D246-45BB-8DD5-59E00D4BE98C}" type="pres">
      <dgm:prSet presAssocID="{FB736AF6-A2AA-40D0-BC00-6513AE7C1743}" presName="Name0" presStyleCnt="0">
        <dgm:presLayoutVars>
          <dgm:dir/>
          <dgm:animLvl val="lvl"/>
          <dgm:resizeHandles val="exact"/>
        </dgm:presLayoutVars>
      </dgm:prSet>
      <dgm:spPr/>
    </dgm:pt>
    <dgm:pt modelId="{CA76E4C9-62B2-4509-A98F-ABF1F65577FE}" type="pres">
      <dgm:prSet presAssocID="{F01F259B-8BE5-4E4C-A6BD-2974B08398C0}" presName="boxAndChildren" presStyleCnt="0"/>
      <dgm:spPr/>
    </dgm:pt>
    <dgm:pt modelId="{4E87FAA0-B8C7-4C85-AA5C-8C37308E47EB}" type="pres">
      <dgm:prSet presAssocID="{F01F259B-8BE5-4E4C-A6BD-2974B08398C0}" presName="parentTextBox" presStyleLbl="node1" presStyleIdx="0" presStyleCnt="8"/>
      <dgm:spPr/>
    </dgm:pt>
    <dgm:pt modelId="{CDEDC689-0F21-4831-98D7-8D1635BDD589}" type="pres">
      <dgm:prSet presAssocID="{B0D2DBA2-53C1-4C2E-BB0D-AF9BA226A483}" presName="sp" presStyleCnt="0"/>
      <dgm:spPr/>
    </dgm:pt>
    <dgm:pt modelId="{E3EA3D06-B76B-4971-B5E2-55C3EACAFC0A}" type="pres">
      <dgm:prSet presAssocID="{A11AB63A-CADC-477C-BC0A-21D01C158474}" presName="arrowAndChildren" presStyleCnt="0"/>
      <dgm:spPr/>
    </dgm:pt>
    <dgm:pt modelId="{05D321FA-9C76-48EA-8BB5-BD95574EB55D}" type="pres">
      <dgm:prSet presAssocID="{A11AB63A-CADC-477C-BC0A-21D01C158474}" presName="parentTextArrow" presStyleLbl="node1" presStyleIdx="1" presStyleCnt="8"/>
      <dgm:spPr/>
    </dgm:pt>
    <dgm:pt modelId="{1164E766-E688-44BC-9E64-89FAAECDFCEA}" type="pres">
      <dgm:prSet presAssocID="{857D570F-8EDE-4411-A38C-ABEDBC95ACFA}" presName="sp" presStyleCnt="0"/>
      <dgm:spPr/>
    </dgm:pt>
    <dgm:pt modelId="{8A3147B3-7EE1-41C6-8408-8CBBC4DA264D}" type="pres">
      <dgm:prSet presAssocID="{00DCF36D-F2B1-47F5-80D7-C8CFB2F880D5}" presName="arrowAndChildren" presStyleCnt="0"/>
      <dgm:spPr/>
    </dgm:pt>
    <dgm:pt modelId="{ECF0CB25-05CA-4F6B-B26D-91FDD60BAE67}" type="pres">
      <dgm:prSet presAssocID="{00DCF36D-F2B1-47F5-80D7-C8CFB2F880D5}" presName="parentTextArrow" presStyleLbl="node1" presStyleIdx="2" presStyleCnt="8"/>
      <dgm:spPr/>
    </dgm:pt>
    <dgm:pt modelId="{88160A36-7F28-473F-818E-B7436967926E}" type="pres">
      <dgm:prSet presAssocID="{DA044E11-F37F-4D1A-8EE7-275517B2446E}" presName="sp" presStyleCnt="0"/>
      <dgm:spPr/>
    </dgm:pt>
    <dgm:pt modelId="{3EA2D19A-0978-4FC0-8041-F30AC849FA0F}" type="pres">
      <dgm:prSet presAssocID="{0832E803-0090-4F21-9330-0A18603A6116}" presName="arrowAndChildren" presStyleCnt="0"/>
      <dgm:spPr/>
    </dgm:pt>
    <dgm:pt modelId="{4BF8896F-192E-4CBE-8C69-E319F67F4F5A}" type="pres">
      <dgm:prSet presAssocID="{0832E803-0090-4F21-9330-0A18603A6116}" presName="parentTextArrow" presStyleLbl="node1" presStyleIdx="3" presStyleCnt="8"/>
      <dgm:spPr/>
    </dgm:pt>
    <dgm:pt modelId="{ABEBC17F-E945-4409-86BE-387739D257D7}" type="pres">
      <dgm:prSet presAssocID="{77D78B67-8D7B-4622-91A6-EC99E02C6785}" presName="sp" presStyleCnt="0"/>
      <dgm:spPr/>
    </dgm:pt>
    <dgm:pt modelId="{13F6BC6C-E1F1-460F-B63D-CCD0E676FEFA}" type="pres">
      <dgm:prSet presAssocID="{203B94A5-93A6-4540-B03A-4A1F2D8917E7}" presName="arrowAndChildren" presStyleCnt="0"/>
      <dgm:spPr/>
    </dgm:pt>
    <dgm:pt modelId="{1601A4C8-9FB3-4FDD-99B2-F75D7DC764DF}" type="pres">
      <dgm:prSet presAssocID="{203B94A5-93A6-4540-B03A-4A1F2D8917E7}" presName="parentTextArrow" presStyleLbl="node1" presStyleIdx="4" presStyleCnt="8"/>
      <dgm:spPr/>
    </dgm:pt>
    <dgm:pt modelId="{CAB3F82F-8231-4F1D-A08E-2BF2AE5152A6}" type="pres">
      <dgm:prSet presAssocID="{ECD2D756-9239-47D9-A3EC-C42558873A71}" presName="sp" presStyleCnt="0"/>
      <dgm:spPr/>
    </dgm:pt>
    <dgm:pt modelId="{E9AD1AE7-9AEA-4CB8-9140-113864D25119}" type="pres">
      <dgm:prSet presAssocID="{AFF5C621-A116-4AFB-AE73-5AF89DC0131A}" presName="arrowAndChildren" presStyleCnt="0"/>
      <dgm:spPr/>
    </dgm:pt>
    <dgm:pt modelId="{F1441A91-9FFC-42A2-80E1-393B2C859E93}" type="pres">
      <dgm:prSet presAssocID="{AFF5C621-A116-4AFB-AE73-5AF89DC0131A}" presName="parentTextArrow" presStyleLbl="node1" presStyleIdx="5" presStyleCnt="8"/>
      <dgm:spPr/>
    </dgm:pt>
    <dgm:pt modelId="{B07E7917-971C-45BA-89A8-A5331D87C959}" type="pres">
      <dgm:prSet presAssocID="{6DC49FE0-281C-4C73-B45F-136297470353}" presName="sp" presStyleCnt="0"/>
      <dgm:spPr/>
    </dgm:pt>
    <dgm:pt modelId="{1DBF846A-7E60-400F-82A3-E1204B791071}" type="pres">
      <dgm:prSet presAssocID="{B63C1EE3-4F91-4082-AD38-32974EF6FB86}" presName="arrowAndChildren" presStyleCnt="0"/>
      <dgm:spPr/>
    </dgm:pt>
    <dgm:pt modelId="{3DD8C029-BCD9-4608-B4AA-3F7B99DD3BB4}" type="pres">
      <dgm:prSet presAssocID="{B63C1EE3-4F91-4082-AD38-32974EF6FB86}" presName="parentTextArrow" presStyleLbl="node1" presStyleIdx="6" presStyleCnt="8"/>
      <dgm:spPr/>
    </dgm:pt>
    <dgm:pt modelId="{482B2CF8-27B5-460F-8D34-A62D58EC54A4}" type="pres">
      <dgm:prSet presAssocID="{82580589-1C3D-4C11-B798-2D2A5D51AF84}" presName="sp" presStyleCnt="0"/>
      <dgm:spPr/>
    </dgm:pt>
    <dgm:pt modelId="{30E45EC6-C990-4427-B539-6B10B988DD13}" type="pres">
      <dgm:prSet presAssocID="{2DFDD11B-CF49-4D15-93F8-77DB55AD2E9B}" presName="arrowAndChildren" presStyleCnt="0"/>
      <dgm:spPr/>
    </dgm:pt>
    <dgm:pt modelId="{AB113BED-A5B2-498C-8ADD-B7488FE64610}" type="pres">
      <dgm:prSet presAssocID="{2DFDD11B-CF49-4D15-93F8-77DB55AD2E9B}" presName="parentTextArrow" presStyleLbl="node1" presStyleIdx="7" presStyleCnt="8"/>
      <dgm:spPr/>
    </dgm:pt>
  </dgm:ptLst>
  <dgm:cxnLst>
    <dgm:cxn modelId="{371B3D05-FB7F-4D95-9C06-7F39C515713B}" type="presOf" srcId="{0832E803-0090-4F21-9330-0A18603A6116}" destId="{4BF8896F-192E-4CBE-8C69-E319F67F4F5A}" srcOrd="0" destOrd="0" presId="urn:microsoft.com/office/officeart/2005/8/layout/process4"/>
    <dgm:cxn modelId="{3858F21A-5413-4A7C-B065-2F0DE9AB235A}" type="presOf" srcId="{F01F259B-8BE5-4E4C-A6BD-2974B08398C0}" destId="{4E87FAA0-B8C7-4C85-AA5C-8C37308E47EB}" srcOrd="0" destOrd="0" presId="urn:microsoft.com/office/officeart/2005/8/layout/process4"/>
    <dgm:cxn modelId="{12557F33-E57D-4697-A945-0E2F916F97FB}" type="presOf" srcId="{FB736AF6-A2AA-40D0-BC00-6513AE7C1743}" destId="{48678314-D246-45BB-8DD5-59E00D4BE98C}" srcOrd="0" destOrd="0" presId="urn:microsoft.com/office/officeart/2005/8/layout/process4"/>
    <dgm:cxn modelId="{3343333F-F769-4FE6-86AD-79AB1458FC2C}" srcId="{FB736AF6-A2AA-40D0-BC00-6513AE7C1743}" destId="{A11AB63A-CADC-477C-BC0A-21D01C158474}" srcOrd="6" destOrd="0" parTransId="{1BA0FC18-8146-4524-9EC9-EAE0A11E8D77}" sibTransId="{B0D2DBA2-53C1-4C2E-BB0D-AF9BA226A483}"/>
    <dgm:cxn modelId="{A471C06F-0DD5-471F-86AC-77D29591480B}" srcId="{FB736AF6-A2AA-40D0-BC00-6513AE7C1743}" destId="{0832E803-0090-4F21-9330-0A18603A6116}" srcOrd="4" destOrd="0" parTransId="{EDB4ADCA-A8DC-41FF-925A-AD9EAF0DE1F2}" sibTransId="{DA044E11-F37F-4D1A-8EE7-275517B2446E}"/>
    <dgm:cxn modelId="{7CCB4556-1C94-426C-99B4-165222264A46}" type="presOf" srcId="{AFF5C621-A116-4AFB-AE73-5AF89DC0131A}" destId="{F1441A91-9FFC-42A2-80E1-393B2C859E93}" srcOrd="0" destOrd="0" presId="urn:microsoft.com/office/officeart/2005/8/layout/process4"/>
    <dgm:cxn modelId="{77B1DD57-1B33-4173-A47A-02D3A24049E2}" srcId="{FB736AF6-A2AA-40D0-BC00-6513AE7C1743}" destId="{2DFDD11B-CF49-4D15-93F8-77DB55AD2E9B}" srcOrd="0" destOrd="0" parTransId="{A8CBA3A1-8E05-47BF-8832-E2A0D3CE5E0C}" sibTransId="{82580589-1C3D-4C11-B798-2D2A5D51AF84}"/>
    <dgm:cxn modelId="{B0A32E7A-E204-45F6-95D8-339A1D37F2C6}" srcId="{FB736AF6-A2AA-40D0-BC00-6513AE7C1743}" destId="{00DCF36D-F2B1-47F5-80D7-C8CFB2F880D5}" srcOrd="5" destOrd="0" parTransId="{0A280352-75AB-45DB-86AB-16775970B89E}" sibTransId="{857D570F-8EDE-4411-A38C-ABEDBC95ACFA}"/>
    <dgm:cxn modelId="{673E6989-585B-4748-9CCA-D4D3CA84E768}" type="presOf" srcId="{203B94A5-93A6-4540-B03A-4A1F2D8917E7}" destId="{1601A4C8-9FB3-4FDD-99B2-F75D7DC764DF}" srcOrd="0" destOrd="0" presId="urn:microsoft.com/office/officeart/2005/8/layout/process4"/>
    <dgm:cxn modelId="{2D265AD9-E192-479C-A1D0-DDC3E59B4291}" type="presOf" srcId="{2DFDD11B-CF49-4D15-93F8-77DB55AD2E9B}" destId="{AB113BED-A5B2-498C-8ADD-B7488FE64610}" srcOrd="0" destOrd="0" presId="urn:microsoft.com/office/officeart/2005/8/layout/process4"/>
    <dgm:cxn modelId="{D8DF5BE1-F9D8-4D4F-B50E-D4AD7C820E8B}" srcId="{FB736AF6-A2AA-40D0-BC00-6513AE7C1743}" destId="{F01F259B-8BE5-4E4C-A6BD-2974B08398C0}" srcOrd="7" destOrd="0" parTransId="{05AD0128-42C0-44EE-B742-C59AC5C6026C}" sibTransId="{93E83814-0F32-4149-8392-19A18234C91A}"/>
    <dgm:cxn modelId="{936120E4-504E-4B30-99DE-87CA5D2E1664}" type="presOf" srcId="{A11AB63A-CADC-477C-BC0A-21D01C158474}" destId="{05D321FA-9C76-48EA-8BB5-BD95574EB55D}" srcOrd="0" destOrd="0" presId="urn:microsoft.com/office/officeart/2005/8/layout/process4"/>
    <dgm:cxn modelId="{5566A8E9-70C0-4634-A23A-31E8DCABA50E}" srcId="{FB736AF6-A2AA-40D0-BC00-6513AE7C1743}" destId="{203B94A5-93A6-4540-B03A-4A1F2D8917E7}" srcOrd="3" destOrd="0" parTransId="{FB5FD553-6167-4752-AF8D-97E7A05070D4}" sibTransId="{77D78B67-8D7B-4622-91A6-EC99E02C6785}"/>
    <dgm:cxn modelId="{47AA94EA-58B9-452F-9727-1B92AE3DAE56}" srcId="{FB736AF6-A2AA-40D0-BC00-6513AE7C1743}" destId="{AFF5C621-A116-4AFB-AE73-5AF89DC0131A}" srcOrd="2" destOrd="0" parTransId="{FFA9B72E-A804-4560-8310-22C905027218}" sibTransId="{ECD2D756-9239-47D9-A3EC-C42558873A71}"/>
    <dgm:cxn modelId="{220A9AEB-9D18-45C6-8872-53DC2824EA38}" type="presOf" srcId="{00DCF36D-F2B1-47F5-80D7-C8CFB2F880D5}" destId="{ECF0CB25-05CA-4F6B-B26D-91FDD60BAE67}" srcOrd="0" destOrd="0" presId="urn:microsoft.com/office/officeart/2005/8/layout/process4"/>
    <dgm:cxn modelId="{FB4E52F1-BDFA-4A35-B181-A474E9EEBE28}" type="presOf" srcId="{B63C1EE3-4F91-4082-AD38-32974EF6FB86}" destId="{3DD8C029-BCD9-4608-B4AA-3F7B99DD3BB4}" srcOrd="0" destOrd="0" presId="urn:microsoft.com/office/officeart/2005/8/layout/process4"/>
    <dgm:cxn modelId="{CCD4D1F2-0A10-4B53-8A03-68736AAAD195}" srcId="{FB736AF6-A2AA-40D0-BC00-6513AE7C1743}" destId="{B63C1EE3-4F91-4082-AD38-32974EF6FB86}" srcOrd="1" destOrd="0" parTransId="{C4E07C28-A62A-4D58-BFD2-DF8C28EC901A}" sibTransId="{6DC49FE0-281C-4C73-B45F-136297470353}"/>
    <dgm:cxn modelId="{74F48198-3A7E-4EA5-9FF3-77EF4164E1A2}" type="presParOf" srcId="{48678314-D246-45BB-8DD5-59E00D4BE98C}" destId="{CA76E4C9-62B2-4509-A98F-ABF1F65577FE}" srcOrd="0" destOrd="0" presId="urn:microsoft.com/office/officeart/2005/8/layout/process4"/>
    <dgm:cxn modelId="{07D43AEF-4616-4562-920C-EFD299FB9B45}" type="presParOf" srcId="{CA76E4C9-62B2-4509-A98F-ABF1F65577FE}" destId="{4E87FAA0-B8C7-4C85-AA5C-8C37308E47EB}" srcOrd="0" destOrd="0" presId="urn:microsoft.com/office/officeart/2005/8/layout/process4"/>
    <dgm:cxn modelId="{6F5099A2-4155-42E2-A1CE-94A0F8996F9B}" type="presParOf" srcId="{48678314-D246-45BB-8DD5-59E00D4BE98C}" destId="{CDEDC689-0F21-4831-98D7-8D1635BDD589}" srcOrd="1" destOrd="0" presId="urn:microsoft.com/office/officeart/2005/8/layout/process4"/>
    <dgm:cxn modelId="{1BB126E2-B0B5-4381-A1D6-E5A7086380E4}" type="presParOf" srcId="{48678314-D246-45BB-8DD5-59E00D4BE98C}" destId="{E3EA3D06-B76B-4971-B5E2-55C3EACAFC0A}" srcOrd="2" destOrd="0" presId="urn:microsoft.com/office/officeart/2005/8/layout/process4"/>
    <dgm:cxn modelId="{58CA8812-61D2-4DA7-9D82-4935544A84FB}" type="presParOf" srcId="{E3EA3D06-B76B-4971-B5E2-55C3EACAFC0A}" destId="{05D321FA-9C76-48EA-8BB5-BD95574EB55D}" srcOrd="0" destOrd="0" presId="urn:microsoft.com/office/officeart/2005/8/layout/process4"/>
    <dgm:cxn modelId="{2F2A6857-03AA-45CD-8FCF-47D065EB2C4C}" type="presParOf" srcId="{48678314-D246-45BB-8DD5-59E00D4BE98C}" destId="{1164E766-E688-44BC-9E64-89FAAECDFCEA}" srcOrd="3" destOrd="0" presId="urn:microsoft.com/office/officeart/2005/8/layout/process4"/>
    <dgm:cxn modelId="{0E273D2B-AB26-4CE7-8420-CA4140733FED}" type="presParOf" srcId="{48678314-D246-45BB-8DD5-59E00D4BE98C}" destId="{8A3147B3-7EE1-41C6-8408-8CBBC4DA264D}" srcOrd="4" destOrd="0" presId="urn:microsoft.com/office/officeart/2005/8/layout/process4"/>
    <dgm:cxn modelId="{246124CA-413C-4173-ADFA-62830A31CB20}" type="presParOf" srcId="{8A3147B3-7EE1-41C6-8408-8CBBC4DA264D}" destId="{ECF0CB25-05CA-4F6B-B26D-91FDD60BAE67}" srcOrd="0" destOrd="0" presId="urn:microsoft.com/office/officeart/2005/8/layout/process4"/>
    <dgm:cxn modelId="{53F85763-7B5E-436E-AA79-1F8AE9F786F9}" type="presParOf" srcId="{48678314-D246-45BB-8DD5-59E00D4BE98C}" destId="{88160A36-7F28-473F-818E-B7436967926E}" srcOrd="5" destOrd="0" presId="urn:microsoft.com/office/officeart/2005/8/layout/process4"/>
    <dgm:cxn modelId="{806096FB-1891-4141-A3DE-498022499468}" type="presParOf" srcId="{48678314-D246-45BB-8DD5-59E00D4BE98C}" destId="{3EA2D19A-0978-4FC0-8041-F30AC849FA0F}" srcOrd="6" destOrd="0" presId="urn:microsoft.com/office/officeart/2005/8/layout/process4"/>
    <dgm:cxn modelId="{CC9EA58A-35F1-436D-9377-C29FD5020853}" type="presParOf" srcId="{3EA2D19A-0978-4FC0-8041-F30AC849FA0F}" destId="{4BF8896F-192E-4CBE-8C69-E319F67F4F5A}" srcOrd="0" destOrd="0" presId="urn:microsoft.com/office/officeart/2005/8/layout/process4"/>
    <dgm:cxn modelId="{EDE8909C-D353-4B86-A215-62FACE5B55FD}" type="presParOf" srcId="{48678314-D246-45BB-8DD5-59E00D4BE98C}" destId="{ABEBC17F-E945-4409-86BE-387739D257D7}" srcOrd="7" destOrd="0" presId="urn:microsoft.com/office/officeart/2005/8/layout/process4"/>
    <dgm:cxn modelId="{8375FCF5-AFD5-417D-AAE5-71D95DE9986B}" type="presParOf" srcId="{48678314-D246-45BB-8DD5-59E00D4BE98C}" destId="{13F6BC6C-E1F1-460F-B63D-CCD0E676FEFA}" srcOrd="8" destOrd="0" presId="urn:microsoft.com/office/officeart/2005/8/layout/process4"/>
    <dgm:cxn modelId="{8403D9A1-EFE5-4F96-82C5-4DC4DA67A18C}" type="presParOf" srcId="{13F6BC6C-E1F1-460F-B63D-CCD0E676FEFA}" destId="{1601A4C8-9FB3-4FDD-99B2-F75D7DC764DF}" srcOrd="0" destOrd="0" presId="urn:microsoft.com/office/officeart/2005/8/layout/process4"/>
    <dgm:cxn modelId="{691EE143-C82C-4FBE-AD4D-90AF566F2836}" type="presParOf" srcId="{48678314-D246-45BB-8DD5-59E00D4BE98C}" destId="{CAB3F82F-8231-4F1D-A08E-2BF2AE5152A6}" srcOrd="9" destOrd="0" presId="urn:microsoft.com/office/officeart/2005/8/layout/process4"/>
    <dgm:cxn modelId="{E9A8D0F2-F2CD-4E62-9F1E-7898C32C0AA7}" type="presParOf" srcId="{48678314-D246-45BB-8DD5-59E00D4BE98C}" destId="{E9AD1AE7-9AEA-4CB8-9140-113864D25119}" srcOrd="10" destOrd="0" presId="urn:microsoft.com/office/officeart/2005/8/layout/process4"/>
    <dgm:cxn modelId="{EC157D8E-1DC9-412A-A2EC-87D451A0B19C}" type="presParOf" srcId="{E9AD1AE7-9AEA-4CB8-9140-113864D25119}" destId="{F1441A91-9FFC-42A2-80E1-393B2C859E93}" srcOrd="0" destOrd="0" presId="urn:microsoft.com/office/officeart/2005/8/layout/process4"/>
    <dgm:cxn modelId="{5F89D04E-4770-4B3F-AB6F-911DEE6A8B62}" type="presParOf" srcId="{48678314-D246-45BB-8DD5-59E00D4BE98C}" destId="{B07E7917-971C-45BA-89A8-A5331D87C959}" srcOrd="11" destOrd="0" presId="urn:microsoft.com/office/officeart/2005/8/layout/process4"/>
    <dgm:cxn modelId="{A4C0F164-E83C-4F92-8981-402AF31BFA8F}" type="presParOf" srcId="{48678314-D246-45BB-8DD5-59E00D4BE98C}" destId="{1DBF846A-7E60-400F-82A3-E1204B791071}" srcOrd="12" destOrd="0" presId="urn:microsoft.com/office/officeart/2005/8/layout/process4"/>
    <dgm:cxn modelId="{79253FE6-D441-4AD8-B78E-53EE6C326341}" type="presParOf" srcId="{1DBF846A-7E60-400F-82A3-E1204B791071}" destId="{3DD8C029-BCD9-4608-B4AA-3F7B99DD3BB4}" srcOrd="0" destOrd="0" presId="urn:microsoft.com/office/officeart/2005/8/layout/process4"/>
    <dgm:cxn modelId="{BA701986-5E77-4B55-BD43-B5D325A62610}" type="presParOf" srcId="{48678314-D246-45BB-8DD5-59E00D4BE98C}" destId="{482B2CF8-27B5-460F-8D34-A62D58EC54A4}" srcOrd="13" destOrd="0" presId="urn:microsoft.com/office/officeart/2005/8/layout/process4"/>
    <dgm:cxn modelId="{5C1F1D97-FD31-4951-94B6-A4FB4096B0B1}" type="presParOf" srcId="{48678314-D246-45BB-8DD5-59E00D4BE98C}" destId="{30E45EC6-C990-4427-B539-6B10B988DD13}" srcOrd="14" destOrd="0" presId="urn:microsoft.com/office/officeart/2005/8/layout/process4"/>
    <dgm:cxn modelId="{C03B8384-F925-4BD7-8F75-0A625E759794}" type="presParOf" srcId="{30E45EC6-C990-4427-B539-6B10B988DD13}" destId="{AB113BED-A5B2-498C-8ADD-B7488FE6461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05DA57-D689-47B6-843F-760093482E2E}" type="doc">
      <dgm:prSet loTypeId="urn:microsoft.com/office/officeart/2005/8/layout/radial6" loCatId="relationship" qsTypeId="urn:microsoft.com/office/officeart/2005/8/quickstyle/simple1" qsCatId="simple" csTypeId="urn:microsoft.com/office/officeart/2005/8/colors/colorful3" csCatId="colorful" phldr="1"/>
      <dgm:spPr/>
      <dgm:t>
        <a:bodyPr/>
        <a:lstStyle/>
        <a:p>
          <a:endParaRPr lang="ru-RU"/>
        </a:p>
      </dgm:t>
    </dgm:pt>
    <dgm:pt modelId="{5F650569-0AA3-4AFE-A550-4236B3F16D08}">
      <dgm:prSet phldrT="[Текст]" custT="1"/>
      <dgm:spPr/>
      <dgm:t>
        <a:bodyPr/>
        <a:lstStyle/>
        <a:p>
          <a:r>
            <a:rPr lang="en-US" sz="2400" dirty="0"/>
            <a:t>Marketing mix</a:t>
          </a:r>
          <a:endParaRPr lang="ru-RU" sz="2400" dirty="0"/>
        </a:p>
      </dgm:t>
    </dgm:pt>
    <dgm:pt modelId="{E4AC553E-DABA-4284-BE88-6E19DDEC56E1}" type="parTrans" cxnId="{8E894702-087C-4FEC-ACFA-A3DDADB2B15A}">
      <dgm:prSet/>
      <dgm:spPr/>
      <dgm:t>
        <a:bodyPr/>
        <a:lstStyle/>
        <a:p>
          <a:endParaRPr lang="ru-RU"/>
        </a:p>
      </dgm:t>
    </dgm:pt>
    <dgm:pt modelId="{BC22DE5D-2415-44CC-ABF7-169B307A91ED}" type="sibTrans" cxnId="{8E894702-087C-4FEC-ACFA-A3DDADB2B15A}">
      <dgm:prSet/>
      <dgm:spPr/>
      <dgm:t>
        <a:bodyPr/>
        <a:lstStyle/>
        <a:p>
          <a:endParaRPr lang="ru-RU"/>
        </a:p>
      </dgm:t>
    </dgm:pt>
    <dgm:pt modelId="{52BEDD3D-4586-40C8-B6B3-50F7A764EDEB}">
      <dgm:prSet phldrT="[Текст]" custT="1"/>
      <dgm:spPr/>
      <dgm:t>
        <a:bodyPr/>
        <a:lstStyle/>
        <a:p>
          <a:r>
            <a:rPr lang="en-US" sz="2000" b="1" dirty="0"/>
            <a:t>Product</a:t>
          </a:r>
          <a:r>
            <a:rPr lang="ru-RU" sz="1200" b="1" dirty="0"/>
            <a:t> </a:t>
          </a:r>
        </a:p>
      </dgm:t>
    </dgm:pt>
    <dgm:pt modelId="{B73393D9-90ED-4D08-9A28-3C003D84B35D}" type="parTrans" cxnId="{72FBD115-B424-4EA5-9E4F-E8EB6CA543FF}">
      <dgm:prSet/>
      <dgm:spPr/>
      <dgm:t>
        <a:bodyPr/>
        <a:lstStyle/>
        <a:p>
          <a:endParaRPr lang="ru-RU"/>
        </a:p>
      </dgm:t>
    </dgm:pt>
    <dgm:pt modelId="{63EFFE47-A5D8-4B38-9CCD-FF6FFDD79BF2}" type="sibTrans" cxnId="{72FBD115-B424-4EA5-9E4F-E8EB6CA543FF}">
      <dgm:prSet/>
      <dgm:spPr/>
      <dgm:t>
        <a:bodyPr/>
        <a:lstStyle/>
        <a:p>
          <a:endParaRPr lang="ru-RU"/>
        </a:p>
      </dgm:t>
    </dgm:pt>
    <dgm:pt modelId="{EDFC2561-BA72-4239-950B-4A7FE1E53950}">
      <dgm:prSet phldrT="[Текст]" custT="1"/>
      <dgm:spPr/>
      <dgm:t>
        <a:bodyPr/>
        <a:lstStyle/>
        <a:p>
          <a:r>
            <a:rPr lang="en-US" sz="2400" b="1" dirty="0"/>
            <a:t>Price</a:t>
          </a:r>
          <a:endParaRPr lang="ru-RU" sz="1200" b="1" dirty="0"/>
        </a:p>
      </dgm:t>
    </dgm:pt>
    <dgm:pt modelId="{4FA5B6B4-8941-4136-8F69-68EAF20D77E4}" type="parTrans" cxnId="{12F3B66B-5CD7-480F-879F-FEB1F05F5145}">
      <dgm:prSet/>
      <dgm:spPr/>
      <dgm:t>
        <a:bodyPr/>
        <a:lstStyle/>
        <a:p>
          <a:endParaRPr lang="ru-RU"/>
        </a:p>
      </dgm:t>
    </dgm:pt>
    <dgm:pt modelId="{C6E49C5A-D307-487F-8594-1F3409820759}" type="sibTrans" cxnId="{12F3B66B-5CD7-480F-879F-FEB1F05F5145}">
      <dgm:prSet/>
      <dgm:spPr/>
      <dgm:t>
        <a:bodyPr/>
        <a:lstStyle/>
        <a:p>
          <a:endParaRPr lang="ru-RU"/>
        </a:p>
      </dgm:t>
    </dgm:pt>
    <dgm:pt modelId="{906C3E6F-E821-43E1-A57D-CE48B06C936C}">
      <dgm:prSet phldrT="[Текст]" custT="1"/>
      <dgm:spPr/>
      <dgm:t>
        <a:bodyPr/>
        <a:lstStyle/>
        <a:p>
          <a:r>
            <a:rPr lang="en-US" sz="2400" b="1" dirty="0"/>
            <a:t>Place</a:t>
          </a:r>
          <a:r>
            <a:rPr lang="ru-RU" sz="1200" b="1" dirty="0"/>
            <a:t> </a:t>
          </a:r>
        </a:p>
      </dgm:t>
    </dgm:pt>
    <dgm:pt modelId="{6FC6F7A0-90A9-49A6-827D-0B52727B36DE}" type="parTrans" cxnId="{462CCF21-3716-4AC6-80C6-E67D7184E338}">
      <dgm:prSet/>
      <dgm:spPr/>
      <dgm:t>
        <a:bodyPr/>
        <a:lstStyle/>
        <a:p>
          <a:endParaRPr lang="ru-RU"/>
        </a:p>
      </dgm:t>
    </dgm:pt>
    <dgm:pt modelId="{010B7C11-C9F6-4F2B-A951-E18B993606C9}" type="sibTrans" cxnId="{462CCF21-3716-4AC6-80C6-E67D7184E338}">
      <dgm:prSet/>
      <dgm:spPr/>
      <dgm:t>
        <a:bodyPr/>
        <a:lstStyle/>
        <a:p>
          <a:endParaRPr lang="ru-RU"/>
        </a:p>
      </dgm:t>
    </dgm:pt>
    <dgm:pt modelId="{82B720A3-80C5-4B9A-B984-AD0689D279A9}">
      <dgm:prSet phldrT="[Текст]" custT="1"/>
      <dgm:spPr/>
      <dgm:t>
        <a:bodyPr/>
        <a:lstStyle/>
        <a:p>
          <a:r>
            <a:rPr lang="en-US" sz="1800" b="1" dirty="0"/>
            <a:t>Promotion</a:t>
          </a:r>
          <a:r>
            <a:rPr lang="ru-RU" sz="1200" b="1" dirty="0"/>
            <a:t> </a:t>
          </a:r>
        </a:p>
      </dgm:t>
    </dgm:pt>
    <dgm:pt modelId="{DDFA1F1B-393F-4979-A9EE-49FD778686A9}" type="parTrans" cxnId="{89E40C80-DD8A-4929-A763-2E235115813D}">
      <dgm:prSet/>
      <dgm:spPr/>
      <dgm:t>
        <a:bodyPr/>
        <a:lstStyle/>
        <a:p>
          <a:endParaRPr lang="ru-RU"/>
        </a:p>
      </dgm:t>
    </dgm:pt>
    <dgm:pt modelId="{F133F35C-3024-4BBD-BEB4-138CB917314A}" type="sibTrans" cxnId="{89E40C80-DD8A-4929-A763-2E235115813D}">
      <dgm:prSet/>
      <dgm:spPr/>
      <dgm:t>
        <a:bodyPr/>
        <a:lstStyle/>
        <a:p>
          <a:endParaRPr lang="ru-RU"/>
        </a:p>
      </dgm:t>
    </dgm:pt>
    <dgm:pt modelId="{31636262-A4D1-4731-ABB4-9D69F322421D}" type="pres">
      <dgm:prSet presAssocID="{7605DA57-D689-47B6-843F-760093482E2E}" presName="Name0" presStyleCnt="0">
        <dgm:presLayoutVars>
          <dgm:chMax val="1"/>
          <dgm:dir/>
          <dgm:animLvl val="ctr"/>
          <dgm:resizeHandles val="exact"/>
        </dgm:presLayoutVars>
      </dgm:prSet>
      <dgm:spPr/>
    </dgm:pt>
    <dgm:pt modelId="{FA0B681C-F7EE-428D-8918-8B31F697C70F}" type="pres">
      <dgm:prSet presAssocID="{5F650569-0AA3-4AFE-A550-4236B3F16D08}" presName="centerShape" presStyleLbl="node0" presStyleIdx="0" presStyleCnt="1" custScaleX="138713"/>
      <dgm:spPr/>
    </dgm:pt>
    <dgm:pt modelId="{5BCFF1B6-D233-4F05-ABBC-F8DF361D92A7}" type="pres">
      <dgm:prSet presAssocID="{52BEDD3D-4586-40C8-B6B3-50F7A764EDEB}" presName="node" presStyleLbl="node1" presStyleIdx="0" presStyleCnt="4" custScaleX="171868">
        <dgm:presLayoutVars>
          <dgm:bulletEnabled val="1"/>
        </dgm:presLayoutVars>
      </dgm:prSet>
      <dgm:spPr/>
    </dgm:pt>
    <dgm:pt modelId="{D1DE0047-5036-4FD9-ADF8-89A5925B1AA9}" type="pres">
      <dgm:prSet presAssocID="{52BEDD3D-4586-40C8-B6B3-50F7A764EDEB}" presName="dummy" presStyleCnt="0"/>
      <dgm:spPr/>
    </dgm:pt>
    <dgm:pt modelId="{59FBF1BC-28ED-4E76-AEC8-9661CA7B560F}" type="pres">
      <dgm:prSet presAssocID="{63EFFE47-A5D8-4B38-9CCD-FF6FFDD79BF2}" presName="sibTrans" presStyleLbl="sibTrans2D1" presStyleIdx="0" presStyleCnt="4"/>
      <dgm:spPr/>
    </dgm:pt>
    <dgm:pt modelId="{CD012B73-CF05-49C0-9934-9193577859DF}" type="pres">
      <dgm:prSet presAssocID="{EDFC2561-BA72-4239-950B-4A7FE1E53950}" presName="node" presStyleLbl="node1" presStyleIdx="1" presStyleCnt="4" custScaleX="149350">
        <dgm:presLayoutVars>
          <dgm:bulletEnabled val="1"/>
        </dgm:presLayoutVars>
      </dgm:prSet>
      <dgm:spPr/>
    </dgm:pt>
    <dgm:pt modelId="{2196A38E-BC14-451F-A31B-4428A563A89F}" type="pres">
      <dgm:prSet presAssocID="{EDFC2561-BA72-4239-950B-4A7FE1E53950}" presName="dummy" presStyleCnt="0"/>
      <dgm:spPr/>
    </dgm:pt>
    <dgm:pt modelId="{140D3C15-8BA4-4FFB-BA73-670B1DCF9B36}" type="pres">
      <dgm:prSet presAssocID="{C6E49C5A-D307-487F-8594-1F3409820759}" presName="sibTrans" presStyleLbl="sibTrans2D1" presStyleIdx="1" presStyleCnt="4"/>
      <dgm:spPr/>
    </dgm:pt>
    <dgm:pt modelId="{F611E6D7-453E-4967-A4FE-1031E38A76F6}" type="pres">
      <dgm:prSet presAssocID="{906C3E6F-E821-43E1-A57D-CE48B06C936C}" presName="node" presStyleLbl="node1" presStyleIdx="2" presStyleCnt="4" custScaleX="171868">
        <dgm:presLayoutVars>
          <dgm:bulletEnabled val="1"/>
        </dgm:presLayoutVars>
      </dgm:prSet>
      <dgm:spPr/>
    </dgm:pt>
    <dgm:pt modelId="{A670ECE3-C888-4C57-8A93-64DA2C6E0D4F}" type="pres">
      <dgm:prSet presAssocID="{906C3E6F-E821-43E1-A57D-CE48B06C936C}" presName="dummy" presStyleCnt="0"/>
      <dgm:spPr/>
    </dgm:pt>
    <dgm:pt modelId="{C7698799-1AC6-417B-92D0-E31044332D4D}" type="pres">
      <dgm:prSet presAssocID="{010B7C11-C9F6-4F2B-A951-E18B993606C9}" presName="sibTrans" presStyleLbl="sibTrans2D1" presStyleIdx="2" presStyleCnt="4"/>
      <dgm:spPr/>
    </dgm:pt>
    <dgm:pt modelId="{B2134E7A-33A5-4DB4-B848-DD46227A5C37}" type="pres">
      <dgm:prSet presAssocID="{82B720A3-80C5-4B9A-B984-AD0689D279A9}" presName="node" presStyleLbl="node1" presStyleIdx="3" presStyleCnt="4" custScaleX="176694">
        <dgm:presLayoutVars>
          <dgm:bulletEnabled val="1"/>
        </dgm:presLayoutVars>
      </dgm:prSet>
      <dgm:spPr/>
    </dgm:pt>
    <dgm:pt modelId="{607E5838-C23D-4AA3-A2B6-FBB4C211D102}" type="pres">
      <dgm:prSet presAssocID="{82B720A3-80C5-4B9A-B984-AD0689D279A9}" presName="dummy" presStyleCnt="0"/>
      <dgm:spPr/>
    </dgm:pt>
    <dgm:pt modelId="{89680F5E-92DC-4CAD-8DD6-34C3CC107828}" type="pres">
      <dgm:prSet presAssocID="{F133F35C-3024-4BBD-BEB4-138CB917314A}" presName="sibTrans" presStyleLbl="sibTrans2D1" presStyleIdx="3" presStyleCnt="4"/>
      <dgm:spPr/>
    </dgm:pt>
  </dgm:ptLst>
  <dgm:cxnLst>
    <dgm:cxn modelId="{8E894702-087C-4FEC-ACFA-A3DDADB2B15A}" srcId="{7605DA57-D689-47B6-843F-760093482E2E}" destId="{5F650569-0AA3-4AFE-A550-4236B3F16D08}" srcOrd="0" destOrd="0" parTransId="{E4AC553E-DABA-4284-BE88-6E19DDEC56E1}" sibTransId="{BC22DE5D-2415-44CC-ABF7-169B307A91ED}"/>
    <dgm:cxn modelId="{9F6C6010-3EB7-4DF5-BEFE-A9244527ED4F}" type="presOf" srcId="{C6E49C5A-D307-487F-8594-1F3409820759}" destId="{140D3C15-8BA4-4FFB-BA73-670B1DCF9B36}" srcOrd="0" destOrd="0" presId="urn:microsoft.com/office/officeart/2005/8/layout/radial6"/>
    <dgm:cxn modelId="{72FBD115-B424-4EA5-9E4F-E8EB6CA543FF}" srcId="{5F650569-0AA3-4AFE-A550-4236B3F16D08}" destId="{52BEDD3D-4586-40C8-B6B3-50F7A764EDEB}" srcOrd="0" destOrd="0" parTransId="{B73393D9-90ED-4D08-9A28-3C003D84B35D}" sibTransId="{63EFFE47-A5D8-4B38-9CCD-FF6FFDD79BF2}"/>
    <dgm:cxn modelId="{A47DF71E-F596-449F-AB88-2AE8F2BB8F4E}" type="presOf" srcId="{010B7C11-C9F6-4F2B-A951-E18B993606C9}" destId="{C7698799-1AC6-417B-92D0-E31044332D4D}" srcOrd="0" destOrd="0" presId="urn:microsoft.com/office/officeart/2005/8/layout/radial6"/>
    <dgm:cxn modelId="{462CCF21-3716-4AC6-80C6-E67D7184E338}" srcId="{5F650569-0AA3-4AFE-A550-4236B3F16D08}" destId="{906C3E6F-E821-43E1-A57D-CE48B06C936C}" srcOrd="2" destOrd="0" parTransId="{6FC6F7A0-90A9-49A6-827D-0B52727B36DE}" sibTransId="{010B7C11-C9F6-4F2B-A951-E18B993606C9}"/>
    <dgm:cxn modelId="{D2C26123-D429-4540-B85A-D06929E736FC}" type="presOf" srcId="{906C3E6F-E821-43E1-A57D-CE48B06C936C}" destId="{F611E6D7-453E-4967-A4FE-1031E38A76F6}" srcOrd="0" destOrd="0" presId="urn:microsoft.com/office/officeart/2005/8/layout/radial6"/>
    <dgm:cxn modelId="{5884DC32-9CB1-4457-B571-3C9BB29BBD32}" type="presOf" srcId="{52BEDD3D-4586-40C8-B6B3-50F7A764EDEB}" destId="{5BCFF1B6-D233-4F05-ABBC-F8DF361D92A7}" srcOrd="0" destOrd="0" presId="urn:microsoft.com/office/officeart/2005/8/layout/radial6"/>
    <dgm:cxn modelId="{12F3B66B-5CD7-480F-879F-FEB1F05F5145}" srcId="{5F650569-0AA3-4AFE-A550-4236B3F16D08}" destId="{EDFC2561-BA72-4239-950B-4A7FE1E53950}" srcOrd="1" destOrd="0" parTransId="{4FA5B6B4-8941-4136-8F69-68EAF20D77E4}" sibTransId="{C6E49C5A-D307-487F-8594-1F3409820759}"/>
    <dgm:cxn modelId="{3E880B6D-DFD1-40B2-A48B-336BAAF379B6}" type="presOf" srcId="{63EFFE47-A5D8-4B38-9CCD-FF6FFDD79BF2}" destId="{59FBF1BC-28ED-4E76-AEC8-9661CA7B560F}" srcOrd="0" destOrd="0" presId="urn:microsoft.com/office/officeart/2005/8/layout/radial6"/>
    <dgm:cxn modelId="{89E40C80-DD8A-4929-A763-2E235115813D}" srcId="{5F650569-0AA3-4AFE-A550-4236B3F16D08}" destId="{82B720A3-80C5-4B9A-B984-AD0689D279A9}" srcOrd="3" destOrd="0" parTransId="{DDFA1F1B-393F-4979-A9EE-49FD778686A9}" sibTransId="{F133F35C-3024-4BBD-BEB4-138CB917314A}"/>
    <dgm:cxn modelId="{0F2D7684-A954-4B45-8B97-D482E8021AFC}" type="presOf" srcId="{82B720A3-80C5-4B9A-B984-AD0689D279A9}" destId="{B2134E7A-33A5-4DB4-B848-DD46227A5C37}" srcOrd="0" destOrd="0" presId="urn:microsoft.com/office/officeart/2005/8/layout/radial6"/>
    <dgm:cxn modelId="{A21E0DB2-B8AC-4675-9FAD-AED9BC80AEB1}" type="presOf" srcId="{5F650569-0AA3-4AFE-A550-4236B3F16D08}" destId="{FA0B681C-F7EE-428D-8918-8B31F697C70F}" srcOrd="0" destOrd="0" presId="urn:microsoft.com/office/officeart/2005/8/layout/radial6"/>
    <dgm:cxn modelId="{D66F63DB-0278-4ED3-8F6C-E697237AA5FF}" type="presOf" srcId="{EDFC2561-BA72-4239-950B-4A7FE1E53950}" destId="{CD012B73-CF05-49C0-9934-9193577859DF}" srcOrd="0" destOrd="0" presId="urn:microsoft.com/office/officeart/2005/8/layout/radial6"/>
    <dgm:cxn modelId="{A800C9DE-CE47-4EA0-9AE8-BD560E8EC979}" type="presOf" srcId="{7605DA57-D689-47B6-843F-760093482E2E}" destId="{31636262-A4D1-4731-ABB4-9D69F322421D}" srcOrd="0" destOrd="0" presId="urn:microsoft.com/office/officeart/2005/8/layout/radial6"/>
    <dgm:cxn modelId="{8E4B95E8-CBA2-4763-A6C3-780CF049F778}" type="presOf" srcId="{F133F35C-3024-4BBD-BEB4-138CB917314A}" destId="{89680F5E-92DC-4CAD-8DD6-34C3CC107828}" srcOrd="0" destOrd="0" presId="urn:microsoft.com/office/officeart/2005/8/layout/radial6"/>
    <dgm:cxn modelId="{FE7EADF0-40BA-4FBC-9AFF-4687A484CF6C}" type="presParOf" srcId="{31636262-A4D1-4731-ABB4-9D69F322421D}" destId="{FA0B681C-F7EE-428D-8918-8B31F697C70F}" srcOrd="0" destOrd="0" presId="urn:microsoft.com/office/officeart/2005/8/layout/radial6"/>
    <dgm:cxn modelId="{BBA9A187-4243-49DC-877D-53FEB4FEFB58}" type="presParOf" srcId="{31636262-A4D1-4731-ABB4-9D69F322421D}" destId="{5BCFF1B6-D233-4F05-ABBC-F8DF361D92A7}" srcOrd="1" destOrd="0" presId="urn:microsoft.com/office/officeart/2005/8/layout/radial6"/>
    <dgm:cxn modelId="{41D1881A-5526-49E8-8F7C-8F5806DB2E6A}" type="presParOf" srcId="{31636262-A4D1-4731-ABB4-9D69F322421D}" destId="{D1DE0047-5036-4FD9-ADF8-89A5925B1AA9}" srcOrd="2" destOrd="0" presId="urn:microsoft.com/office/officeart/2005/8/layout/radial6"/>
    <dgm:cxn modelId="{B422B1D2-61D8-45CC-A6B9-8D51DC3065A5}" type="presParOf" srcId="{31636262-A4D1-4731-ABB4-9D69F322421D}" destId="{59FBF1BC-28ED-4E76-AEC8-9661CA7B560F}" srcOrd="3" destOrd="0" presId="urn:microsoft.com/office/officeart/2005/8/layout/radial6"/>
    <dgm:cxn modelId="{9A89004F-7320-4D83-B036-E73410C83A9A}" type="presParOf" srcId="{31636262-A4D1-4731-ABB4-9D69F322421D}" destId="{CD012B73-CF05-49C0-9934-9193577859DF}" srcOrd="4" destOrd="0" presId="urn:microsoft.com/office/officeart/2005/8/layout/radial6"/>
    <dgm:cxn modelId="{859120D5-79A2-4EDF-B583-695EAE6039AF}" type="presParOf" srcId="{31636262-A4D1-4731-ABB4-9D69F322421D}" destId="{2196A38E-BC14-451F-A31B-4428A563A89F}" srcOrd="5" destOrd="0" presId="urn:microsoft.com/office/officeart/2005/8/layout/radial6"/>
    <dgm:cxn modelId="{7A4CB1A7-97E8-4756-A1DE-AB99091E44B1}" type="presParOf" srcId="{31636262-A4D1-4731-ABB4-9D69F322421D}" destId="{140D3C15-8BA4-4FFB-BA73-670B1DCF9B36}" srcOrd="6" destOrd="0" presId="urn:microsoft.com/office/officeart/2005/8/layout/radial6"/>
    <dgm:cxn modelId="{B5D720D5-E013-4520-AA39-D4E6F149D1DC}" type="presParOf" srcId="{31636262-A4D1-4731-ABB4-9D69F322421D}" destId="{F611E6D7-453E-4967-A4FE-1031E38A76F6}" srcOrd="7" destOrd="0" presId="urn:microsoft.com/office/officeart/2005/8/layout/radial6"/>
    <dgm:cxn modelId="{7561C449-9D15-4AA7-B26A-C2870F2B271F}" type="presParOf" srcId="{31636262-A4D1-4731-ABB4-9D69F322421D}" destId="{A670ECE3-C888-4C57-8A93-64DA2C6E0D4F}" srcOrd="8" destOrd="0" presId="urn:microsoft.com/office/officeart/2005/8/layout/radial6"/>
    <dgm:cxn modelId="{C96E31D3-BBD1-4707-B43A-4A7FFD427EF2}" type="presParOf" srcId="{31636262-A4D1-4731-ABB4-9D69F322421D}" destId="{C7698799-1AC6-417B-92D0-E31044332D4D}" srcOrd="9" destOrd="0" presId="urn:microsoft.com/office/officeart/2005/8/layout/radial6"/>
    <dgm:cxn modelId="{BB36D76B-D6EB-49F9-925C-D5E1374B6056}" type="presParOf" srcId="{31636262-A4D1-4731-ABB4-9D69F322421D}" destId="{B2134E7A-33A5-4DB4-B848-DD46227A5C37}" srcOrd="10" destOrd="0" presId="urn:microsoft.com/office/officeart/2005/8/layout/radial6"/>
    <dgm:cxn modelId="{913AD69F-BAC2-449F-8C15-143DB5962E0F}" type="presParOf" srcId="{31636262-A4D1-4731-ABB4-9D69F322421D}" destId="{607E5838-C23D-4AA3-A2B6-FBB4C211D102}" srcOrd="11" destOrd="0" presId="urn:microsoft.com/office/officeart/2005/8/layout/radial6"/>
    <dgm:cxn modelId="{4BB08234-585B-434A-92B8-5D9BD2BA5C3F}" type="presParOf" srcId="{31636262-A4D1-4731-ABB4-9D69F322421D}" destId="{89680F5E-92DC-4CAD-8DD6-34C3CC107828}"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014508-843C-4E0B-B893-D4DF85389FC7}" type="doc">
      <dgm:prSet loTypeId="urn:microsoft.com/office/officeart/2005/8/layout/venn1" loCatId="relationship" qsTypeId="urn:microsoft.com/office/officeart/2005/8/quickstyle/simple1" qsCatId="simple" csTypeId="urn:microsoft.com/office/officeart/2005/8/colors/colorful3" csCatId="colorful" phldr="1"/>
      <dgm:spPr/>
    </dgm:pt>
    <dgm:pt modelId="{10733D88-F2C3-46F6-8D18-A181A49D52AE}">
      <dgm:prSet phldrT="[Текст]" custT="1"/>
      <dgm:spPr/>
      <dgm:t>
        <a:bodyPr/>
        <a:lstStyle/>
        <a:p>
          <a:r>
            <a:rPr lang="en-US" sz="1400" b="1" dirty="0"/>
            <a:t>Philosophical aspect</a:t>
          </a:r>
          <a:endParaRPr lang="ru-RU" sz="1400" b="1" dirty="0"/>
        </a:p>
      </dgm:t>
    </dgm:pt>
    <dgm:pt modelId="{8995BA24-9966-450E-A587-3C8DBFFDCAB2}" type="parTrans" cxnId="{69F5F0C6-C204-40A4-A349-23EABB19ADAA}">
      <dgm:prSet/>
      <dgm:spPr/>
      <dgm:t>
        <a:bodyPr/>
        <a:lstStyle/>
        <a:p>
          <a:endParaRPr lang="ru-RU"/>
        </a:p>
      </dgm:t>
    </dgm:pt>
    <dgm:pt modelId="{51D32996-4D0A-46A8-921A-65985D1778F2}" type="sibTrans" cxnId="{69F5F0C6-C204-40A4-A349-23EABB19ADAA}">
      <dgm:prSet/>
      <dgm:spPr/>
      <dgm:t>
        <a:bodyPr/>
        <a:lstStyle/>
        <a:p>
          <a:endParaRPr lang="ru-RU"/>
        </a:p>
      </dgm:t>
    </dgm:pt>
    <dgm:pt modelId="{23FEDFFA-C169-4BD4-9B2B-D3B559C80A24}">
      <dgm:prSet phldrT="[Текст]" custT="1"/>
      <dgm:spPr/>
      <dgm:t>
        <a:bodyPr/>
        <a:lstStyle/>
        <a:p>
          <a:r>
            <a:rPr lang="en-US" sz="1400" b="1" dirty="0"/>
            <a:t>Behavioral aspect</a:t>
          </a:r>
          <a:endParaRPr lang="ru-RU" sz="1400" b="1" dirty="0"/>
        </a:p>
      </dgm:t>
    </dgm:pt>
    <dgm:pt modelId="{12EC9CA3-B927-4644-B54B-550CAD8388AD}" type="parTrans" cxnId="{278144DF-652A-4775-BEED-84C98913C365}">
      <dgm:prSet/>
      <dgm:spPr/>
      <dgm:t>
        <a:bodyPr/>
        <a:lstStyle/>
        <a:p>
          <a:endParaRPr lang="ru-RU"/>
        </a:p>
      </dgm:t>
    </dgm:pt>
    <dgm:pt modelId="{92FCF447-9487-417A-977E-32B885242142}" type="sibTrans" cxnId="{278144DF-652A-4775-BEED-84C98913C365}">
      <dgm:prSet/>
      <dgm:spPr/>
      <dgm:t>
        <a:bodyPr/>
        <a:lstStyle/>
        <a:p>
          <a:endParaRPr lang="ru-RU"/>
        </a:p>
      </dgm:t>
    </dgm:pt>
    <dgm:pt modelId="{3F18820D-01A1-4944-888A-2B3312F4F206}">
      <dgm:prSet phldrT="[Текст]" custT="1"/>
      <dgm:spPr/>
      <dgm:t>
        <a:bodyPr/>
        <a:lstStyle/>
        <a:p>
          <a:r>
            <a:rPr lang="en-US" sz="1400" b="1" dirty="0"/>
            <a:t>Information aspect</a:t>
          </a:r>
          <a:endParaRPr lang="ru-RU" sz="1400" b="1" dirty="0"/>
        </a:p>
      </dgm:t>
    </dgm:pt>
    <dgm:pt modelId="{0292180C-4918-4889-B8FD-5B78C53F93ED}" type="parTrans" cxnId="{BA98681A-C8CC-4675-A495-64EAE8787EAD}">
      <dgm:prSet/>
      <dgm:spPr/>
      <dgm:t>
        <a:bodyPr/>
        <a:lstStyle/>
        <a:p>
          <a:endParaRPr lang="ru-RU"/>
        </a:p>
      </dgm:t>
    </dgm:pt>
    <dgm:pt modelId="{5020E206-78C8-4C51-AEC3-E8C899214524}" type="sibTrans" cxnId="{BA98681A-C8CC-4675-A495-64EAE8787EAD}">
      <dgm:prSet/>
      <dgm:spPr/>
      <dgm:t>
        <a:bodyPr/>
        <a:lstStyle/>
        <a:p>
          <a:endParaRPr lang="ru-RU"/>
        </a:p>
      </dgm:t>
    </dgm:pt>
    <dgm:pt modelId="{B3F621E1-61A7-4385-8508-C1AF3B44552C}">
      <dgm:prSet phldrT="[Текст]" custT="1"/>
      <dgm:spPr/>
      <dgm:t>
        <a:bodyPr/>
        <a:lstStyle/>
        <a:p>
          <a:r>
            <a:rPr lang="en-US" sz="1400" b="1" dirty="0"/>
            <a:t>Operating principle aspect</a:t>
          </a:r>
          <a:endParaRPr lang="ru-RU" sz="1400" b="1" dirty="0"/>
        </a:p>
      </dgm:t>
    </dgm:pt>
    <dgm:pt modelId="{A23EE3E3-6054-4583-B84F-DC5C3975281E}" type="parTrans" cxnId="{6387FE3D-00E3-4738-8D26-CC99F0859A5D}">
      <dgm:prSet/>
      <dgm:spPr/>
      <dgm:t>
        <a:bodyPr/>
        <a:lstStyle/>
        <a:p>
          <a:endParaRPr lang="ru-RU"/>
        </a:p>
      </dgm:t>
    </dgm:pt>
    <dgm:pt modelId="{4EEFB104-8D5E-4CEC-A4A8-D3F3EE121932}" type="sibTrans" cxnId="{6387FE3D-00E3-4738-8D26-CC99F0859A5D}">
      <dgm:prSet/>
      <dgm:spPr/>
      <dgm:t>
        <a:bodyPr/>
        <a:lstStyle/>
        <a:p>
          <a:endParaRPr lang="ru-RU"/>
        </a:p>
      </dgm:t>
    </dgm:pt>
    <dgm:pt modelId="{2E9E438E-39D4-4D23-9D1C-8E55379BED76}">
      <dgm:prSet phldrT="[Текст]" custT="1"/>
      <dgm:spPr/>
      <dgm:t>
        <a:bodyPr/>
        <a:lstStyle/>
        <a:p>
          <a:r>
            <a:rPr lang="en-US" sz="1400" b="1" dirty="0"/>
            <a:t>Differentiation aspect</a:t>
          </a:r>
          <a:endParaRPr lang="ru-RU" sz="1400" b="1" dirty="0"/>
        </a:p>
      </dgm:t>
    </dgm:pt>
    <dgm:pt modelId="{05C8D25C-22B7-430A-8D72-4920E4C9FFE8}" type="parTrans" cxnId="{5B4776DD-DD12-47A1-AD6E-8F78CB5B6A49}">
      <dgm:prSet/>
      <dgm:spPr/>
      <dgm:t>
        <a:bodyPr/>
        <a:lstStyle/>
        <a:p>
          <a:endParaRPr lang="ru-RU"/>
        </a:p>
      </dgm:t>
    </dgm:pt>
    <dgm:pt modelId="{BB8E4A5F-2257-4575-A666-7A07C30408D1}" type="sibTrans" cxnId="{5B4776DD-DD12-47A1-AD6E-8F78CB5B6A49}">
      <dgm:prSet/>
      <dgm:spPr/>
      <dgm:t>
        <a:bodyPr/>
        <a:lstStyle/>
        <a:p>
          <a:endParaRPr lang="ru-RU"/>
        </a:p>
      </dgm:t>
    </dgm:pt>
    <dgm:pt modelId="{9F05C99C-C753-4422-B271-3FA0DD642926}">
      <dgm:prSet phldrT="[Текст]" custT="1"/>
      <dgm:spPr/>
      <dgm:t>
        <a:bodyPr/>
        <a:lstStyle/>
        <a:p>
          <a:r>
            <a:rPr lang="en-US" sz="1400" b="1" dirty="0"/>
            <a:t>Organizational aspect</a:t>
          </a:r>
          <a:endParaRPr lang="ru-RU" sz="1400" b="1" dirty="0"/>
        </a:p>
      </dgm:t>
    </dgm:pt>
    <dgm:pt modelId="{5C7A7375-18B0-4BC9-BD36-A7E237F3FCCA}" type="parTrans" cxnId="{D63E6992-092F-40F2-BD91-E94CEEBC0A6F}">
      <dgm:prSet/>
      <dgm:spPr/>
      <dgm:t>
        <a:bodyPr/>
        <a:lstStyle/>
        <a:p>
          <a:endParaRPr lang="ru-RU"/>
        </a:p>
      </dgm:t>
    </dgm:pt>
    <dgm:pt modelId="{DDE67A5A-6800-4E94-96DE-E1430706D207}" type="sibTrans" cxnId="{D63E6992-092F-40F2-BD91-E94CEEBC0A6F}">
      <dgm:prSet/>
      <dgm:spPr/>
      <dgm:t>
        <a:bodyPr/>
        <a:lstStyle/>
        <a:p>
          <a:endParaRPr lang="ru-RU"/>
        </a:p>
      </dgm:t>
    </dgm:pt>
    <dgm:pt modelId="{8A107A91-D793-4237-8A98-CF1E74340670}">
      <dgm:prSet phldrT="[Текст]" custT="1"/>
      <dgm:spPr/>
      <dgm:t>
        <a:bodyPr/>
        <a:lstStyle/>
        <a:p>
          <a:r>
            <a:rPr lang="en-US" sz="1400" b="1" dirty="0"/>
            <a:t>Social aspect</a:t>
          </a:r>
          <a:endParaRPr lang="ru-RU" sz="1400" b="1" dirty="0"/>
        </a:p>
      </dgm:t>
    </dgm:pt>
    <dgm:pt modelId="{FB10AF44-4310-45FC-9307-0F222386EAB9}" type="parTrans" cxnId="{508E2E15-1830-4C2E-AADE-575A085E7754}">
      <dgm:prSet/>
      <dgm:spPr/>
      <dgm:t>
        <a:bodyPr/>
        <a:lstStyle/>
        <a:p>
          <a:endParaRPr lang="ru-RU"/>
        </a:p>
      </dgm:t>
    </dgm:pt>
    <dgm:pt modelId="{C6A09648-A2A8-47C7-9E50-8F8AC0DBC657}" type="sibTrans" cxnId="{508E2E15-1830-4C2E-AADE-575A085E7754}">
      <dgm:prSet/>
      <dgm:spPr/>
      <dgm:t>
        <a:bodyPr/>
        <a:lstStyle/>
        <a:p>
          <a:endParaRPr lang="ru-RU"/>
        </a:p>
      </dgm:t>
    </dgm:pt>
    <dgm:pt modelId="{BD1C26FC-9CB3-4324-A7C0-E0D1C1409A7E}" type="pres">
      <dgm:prSet presAssocID="{45014508-843C-4E0B-B893-D4DF85389FC7}" presName="compositeShape" presStyleCnt="0">
        <dgm:presLayoutVars>
          <dgm:chMax val="7"/>
          <dgm:dir/>
          <dgm:resizeHandles val="exact"/>
        </dgm:presLayoutVars>
      </dgm:prSet>
      <dgm:spPr/>
    </dgm:pt>
    <dgm:pt modelId="{CD57BBE3-EB68-4B74-BC91-0AA0D81D15BF}" type="pres">
      <dgm:prSet presAssocID="{10733D88-F2C3-46F6-8D18-A181A49D52AE}" presName="circ1" presStyleLbl="vennNode1" presStyleIdx="0" presStyleCnt="7"/>
      <dgm:spPr/>
    </dgm:pt>
    <dgm:pt modelId="{1FC04605-44C5-486E-BFB2-528B40ADD66E}" type="pres">
      <dgm:prSet presAssocID="{10733D88-F2C3-46F6-8D18-A181A49D52AE}" presName="circ1Tx" presStyleLbl="revTx" presStyleIdx="0" presStyleCnt="0" custScaleX="142978" custScaleY="88372">
        <dgm:presLayoutVars>
          <dgm:chMax val="0"/>
          <dgm:chPref val="0"/>
          <dgm:bulletEnabled val="1"/>
        </dgm:presLayoutVars>
      </dgm:prSet>
      <dgm:spPr/>
    </dgm:pt>
    <dgm:pt modelId="{617B89C0-FA16-4FE0-AEF4-277C1FB65EBF}" type="pres">
      <dgm:prSet presAssocID="{23FEDFFA-C169-4BD4-9B2B-D3B559C80A24}" presName="circ2" presStyleLbl="vennNode1" presStyleIdx="1" presStyleCnt="7"/>
      <dgm:spPr/>
    </dgm:pt>
    <dgm:pt modelId="{F8C8AC59-51F0-48AA-ADD4-D9393DE0EBF2}" type="pres">
      <dgm:prSet presAssocID="{23FEDFFA-C169-4BD4-9B2B-D3B559C80A24}" presName="circ2Tx" presStyleLbl="revTx" presStyleIdx="0" presStyleCnt="0" custScaleX="142978" custScaleY="88372">
        <dgm:presLayoutVars>
          <dgm:chMax val="0"/>
          <dgm:chPref val="0"/>
          <dgm:bulletEnabled val="1"/>
        </dgm:presLayoutVars>
      </dgm:prSet>
      <dgm:spPr/>
    </dgm:pt>
    <dgm:pt modelId="{3A651F1C-94A4-455E-B01C-2C7631F2CC8C}" type="pres">
      <dgm:prSet presAssocID="{3F18820D-01A1-4944-888A-2B3312F4F206}" presName="circ3" presStyleLbl="vennNode1" presStyleIdx="2" presStyleCnt="7"/>
      <dgm:spPr/>
    </dgm:pt>
    <dgm:pt modelId="{240779AD-73A2-4F2F-B5FE-2914C2A5B65F}" type="pres">
      <dgm:prSet presAssocID="{3F18820D-01A1-4944-888A-2B3312F4F206}" presName="circ3Tx" presStyleLbl="revTx" presStyleIdx="0" presStyleCnt="0" custScaleX="121547" custScaleY="88372" custLinFactNeighborX="15053" custLinFactNeighborY="12979">
        <dgm:presLayoutVars>
          <dgm:chMax val="0"/>
          <dgm:chPref val="0"/>
          <dgm:bulletEnabled val="1"/>
        </dgm:presLayoutVars>
      </dgm:prSet>
      <dgm:spPr/>
    </dgm:pt>
    <dgm:pt modelId="{11136271-D61F-4193-8F3C-7D72958854F0}" type="pres">
      <dgm:prSet presAssocID="{B3F621E1-61A7-4385-8508-C1AF3B44552C}" presName="circ4" presStyleLbl="vennNode1" presStyleIdx="3" presStyleCnt="7"/>
      <dgm:spPr/>
    </dgm:pt>
    <dgm:pt modelId="{94DFF33C-D1C0-4972-B16B-7285E9D9B625}" type="pres">
      <dgm:prSet presAssocID="{B3F621E1-61A7-4385-8508-C1AF3B44552C}" presName="circ4Tx" presStyleLbl="revTx" presStyleIdx="0" presStyleCnt="0" custScaleX="142978" custScaleY="88372" custLinFactNeighborX="-10535" custLinFactNeighborY="12452">
        <dgm:presLayoutVars>
          <dgm:chMax val="0"/>
          <dgm:chPref val="0"/>
          <dgm:bulletEnabled val="1"/>
        </dgm:presLayoutVars>
      </dgm:prSet>
      <dgm:spPr/>
    </dgm:pt>
    <dgm:pt modelId="{261350CD-408B-43DC-93D6-65F3AC9C6355}" type="pres">
      <dgm:prSet presAssocID="{2E9E438E-39D4-4D23-9D1C-8E55379BED76}" presName="circ5" presStyleLbl="vennNode1" presStyleIdx="4" presStyleCnt="7"/>
      <dgm:spPr/>
    </dgm:pt>
    <dgm:pt modelId="{1B3993A1-9B26-49A8-BE1B-E293D309FAC7}" type="pres">
      <dgm:prSet presAssocID="{2E9E438E-39D4-4D23-9D1C-8E55379BED76}" presName="circ5Tx" presStyleLbl="revTx" presStyleIdx="0" presStyleCnt="0" custScaleX="142978" custScaleY="88372" custLinFactNeighborX="9513" custLinFactNeighborY="1045">
        <dgm:presLayoutVars>
          <dgm:chMax val="0"/>
          <dgm:chPref val="0"/>
          <dgm:bulletEnabled val="1"/>
        </dgm:presLayoutVars>
      </dgm:prSet>
      <dgm:spPr/>
    </dgm:pt>
    <dgm:pt modelId="{E2461C8B-9022-4D82-B957-14656B0AC42C}" type="pres">
      <dgm:prSet presAssocID="{9F05C99C-C753-4422-B271-3FA0DD642926}" presName="circ6" presStyleLbl="vennNode1" presStyleIdx="5" presStyleCnt="7"/>
      <dgm:spPr/>
    </dgm:pt>
    <dgm:pt modelId="{1029D181-5293-4ABE-B127-55EED0C60DE9}" type="pres">
      <dgm:prSet presAssocID="{9F05C99C-C753-4422-B271-3FA0DD642926}" presName="circ6Tx" presStyleLbl="revTx" presStyleIdx="0" presStyleCnt="0" custScaleX="142978" custScaleY="88372">
        <dgm:presLayoutVars>
          <dgm:chMax val="0"/>
          <dgm:chPref val="0"/>
          <dgm:bulletEnabled val="1"/>
        </dgm:presLayoutVars>
      </dgm:prSet>
      <dgm:spPr/>
    </dgm:pt>
    <dgm:pt modelId="{05D8F700-C7D6-4CC8-A152-7BB2459B676F}" type="pres">
      <dgm:prSet presAssocID="{8A107A91-D793-4237-8A98-CF1E74340670}" presName="circ7" presStyleLbl="vennNode1" presStyleIdx="6" presStyleCnt="7"/>
      <dgm:spPr/>
    </dgm:pt>
    <dgm:pt modelId="{4D5F55AB-3CF3-4B37-BA04-FB1DA4C49DD0}" type="pres">
      <dgm:prSet presAssocID="{8A107A91-D793-4237-8A98-CF1E74340670}" presName="circ7Tx" presStyleLbl="revTx" presStyleIdx="0" presStyleCnt="0" custScaleX="142978" custScaleY="88372">
        <dgm:presLayoutVars>
          <dgm:chMax val="0"/>
          <dgm:chPref val="0"/>
          <dgm:bulletEnabled val="1"/>
        </dgm:presLayoutVars>
      </dgm:prSet>
      <dgm:spPr/>
    </dgm:pt>
  </dgm:ptLst>
  <dgm:cxnLst>
    <dgm:cxn modelId="{5B227506-B918-430A-9FF1-A7EC96C46A4D}" type="presOf" srcId="{2E9E438E-39D4-4D23-9D1C-8E55379BED76}" destId="{1B3993A1-9B26-49A8-BE1B-E293D309FAC7}" srcOrd="0" destOrd="0" presId="urn:microsoft.com/office/officeart/2005/8/layout/venn1"/>
    <dgm:cxn modelId="{0ABEB40C-0234-45A7-8888-4CD24C5A7DF4}" type="presOf" srcId="{B3F621E1-61A7-4385-8508-C1AF3B44552C}" destId="{94DFF33C-D1C0-4972-B16B-7285E9D9B625}" srcOrd="0" destOrd="0" presId="urn:microsoft.com/office/officeart/2005/8/layout/venn1"/>
    <dgm:cxn modelId="{508E2E15-1830-4C2E-AADE-575A085E7754}" srcId="{45014508-843C-4E0B-B893-D4DF85389FC7}" destId="{8A107A91-D793-4237-8A98-CF1E74340670}" srcOrd="6" destOrd="0" parTransId="{FB10AF44-4310-45FC-9307-0F222386EAB9}" sibTransId="{C6A09648-A2A8-47C7-9E50-8F8AC0DBC657}"/>
    <dgm:cxn modelId="{BA98681A-C8CC-4675-A495-64EAE8787EAD}" srcId="{45014508-843C-4E0B-B893-D4DF85389FC7}" destId="{3F18820D-01A1-4944-888A-2B3312F4F206}" srcOrd="2" destOrd="0" parTransId="{0292180C-4918-4889-B8FD-5B78C53F93ED}" sibTransId="{5020E206-78C8-4C51-AEC3-E8C899214524}"/>
    <dgm:cxn modelId="{6387FE3D-00E3-4738-8D26-CC99F0859A5D}" srcId="{45014508-843C-4E0B-B893-D4DF85389FC7}" destId="{B3F621E1-61A7-4385-8508-C1AF3B44552C}" srcOrd="3" destOrd="0" parTransId="{A23EE3E3-6054-4583-B84F-DC5C3975281E}" sibTransId="{4EEFB104-8D5E-4CEC-A4A8-D3F3EE121932}"/>
    <dgm:cxn modelId="{50A25463-8B02-4906-B26B-2D786C00A445}" type="presOf" srcId="{23FEDFFA-C169-4BD4-9B2B-D3B559C80A24}" destId="{F8C8AC59-51F0-48AA-ADD4-D9393DE0EBF2}" srcOrd="0" destOrd="0" presId="urn:microsoft.com/office/officeart/2005/8/layout/venn1"/>
    <dgm:cxn modelId="{9A597D4B-40D4-4EB4-ADCF-874923F84B2E}" type="presOf" srcId="{3F18820D-01A1-4944-888A-2B3312F4F206}" destId="{240779AD-73A2-4F2F-B5FE-2914C2A5B65F}" srcOrd="0" destOrd="0" presId="urn:microsoft.com/office/officeart/2005/8/layout/venn1"/>
    <dgm:cxn modelId="{D63E6992-092F-40F2-BD91-E94CEEBC0A6F}" srcId="{45014508-843C-4E0B-B893-D4DF85389FC7}" destId="{9F05C99C-C753-4422-B271-3FA0DD642926}" srcOrd="5" destOrd="0" parTransId="{5C7A7375-18B0-4BC9-BD36-A7E237F3FCCA}" sibTransId="{DDE67A5A-6800-4E94-96DE-E1430706D207}"/>
    <dgm:cxn modelId="{9823009F-0D7C-433D-B059-4BB3580D0180}" type="presOf" srcId="{9F05C99C-C753-4422-B271-3FA0DD642926}" destId="{1029D181-5293-4ABE-B127-55EED0C60DE9}" srcOrd="0" destOrd="0" presId="urn:microsoft.com/office/officeart/2005/8/layout/venn1"/>
    <dgm:cxn modelId="{69F5F0C6-C204-40A4-A349-23EABB19ADAA}" srcId="{45014508-843C-4E0B-B893-D4DF85389FC7}" destId="{10733D88-F2C3-46F6-8D18-A181A49D52AE}" srcOrd="0" destOrd="0" parTransId="{8995BA24-9966-450E-A587-3C8DBFFDCAB2}" sibTransId="{51D32996-4D0A-46A8-921A-65985D1778F2}"/>
    <dgm:cxn modelId="{5B4776DD-DD12-47A1-AD6E-8F78CB5B6A49}" srcId="{45014508-843C-4E0B-B893-D4DF85389FC7}" destId="{2E9E438E-39D4-4D23-9D1C-8E55379BED76}" srcOrd="4" destOrd="0" parTransId="{05C8D25C-22B7-430A-8D72-4920E4C9FFE8}" sibTransId="{BB8E4A5F-2257-4575-A666-7A07C30408D1}"/>
    <dgm:cxn modelId="{278144DF-652A-4775-BEED-84C98913C365}" srcId="{45014508-843C-4E0B-B893-D4DF85389FC7}" destId="{23FEDFFA-C169-4BD4-9B2B-D3B559C80A24}" srcOrd="1" destOrd="0" parTransId="{12EC9CA3-B927-4644-B54B-550CAD8388AD}" sibTransId="{92FCF447-9487-417A-977E-32B885242142}"/>
    <dgm:cxn modelId="{389C8FE3-C909-4894-8BF4-F256F67DBE3B}" type="presOf" srcId="{10733D88-F2C3-46F6-8D18-A181A49D52AE}" destId="{1FC04605-44C5-486E-BFB2-528B40ADD66E}" srcOrd="0" destOrd="0" presId="urn:microsoft.com/office/officeart/2005/8/layout/venn1"/>
    <dgm:cxn modelId="{4C0681EB-3212-456C-A692-2B0C7ADD44B2}" type="presOf" srcId="{45014508-843C-4E0B-B893-D4DF85389FC7}" destId="{BD1C26FC-9CB3-4324-A7C0-E0D1C1409A7E}" srcOrd="0" destOrd="0" presId="urn:microsoft.com/office/officeart/2005/8/layout/venn1"/>
    <dgm:cxn modelId="{CEF5D9F7-FCBA-4B4B-82BE-9C5E450C550D}" type="presOf" srcId="{8A107A91-D793-4237-8A98-CF1E74340670}" destId="{4D5F55AB-3CF3-4B37-BA04-FB1DA4C49DD0}" srcOrd="0" destOrd="0" presId="urn:microsoft.com/office/officeart/2005/8/layout/venn1"/>
    <dgm:cxn modelId="{79CE3052-1EE4-4B65-9930-AD1028A2E352}" type="presParOf" srcId="{BD1C26FC-9CB3-4324-A7C0-E0D1C1409A7E}" destId="{CD57BBE3-EB68-4B74-BC91-0AA0D81D15BF}" srcOrd="0" destOrd="0" presId="urn:microsoft.com/office/officeart/2005/8/layout/venn1"/>
    <dgm:cxn modelId="{255AB154-8035-4201-801E-F3C9BCE7945B}" type="presParOf" srcId="{BD1C26FC-9CB3-4324-A7C0-E0D1C1409A7E}" destId="{1FC04605-44C5-486E-BFB2-528B40ADD66E}" srcOrd="1" destOrd="0" presId="urn:microsoft.com/office/officeart/2005/8/layout/venn1"/>
    <dgm:cxn modelId="{C64DE9A5-568B-4AEF-BCA1-3D2CA368C67A}" type="presParOf" srcId="{BD1C26FC-9CB3-4324-A7C0-E0D1C1409A7E}" destId="{617B89C0-FA16-4FE0-AEF4-277C1FB65EBF}" srcOrd="2" destOrd="0" presId="urn:microsoft.com/office/officeart/2005/8/layout/venn1"/>
    <dgm:cxn modelId="{7DBB74FE-3509-4598-AEB2-0FA14F3938BE}" type="presParOf" srcId="{BD1C26FC-9CB3-4324-A7C0-E0D1C1409A7E}" destId="{F8C8AC59-51F0-48AA-ADD4-D9393DE0EBF2}" srcOrd="3" destOrd="0" presId="urn:microsoft.com/office/officeart/2005/8/layout/venn1"/>
    <dgm:cxn modelId="{F6861440-3FA7-4A45-98A8-201971AB231A}" type="presParOf" srcId="{BD1C26FC-9CB3-4324-A7C0-E0D1C1409A7E}" destId="{3A651F1C-94A4-455E-B01C-2C7631F2CC8C}" srcOrd="4" destOrd="0" presId="urn:microsoft.com/office/officeart/2005/8/layout/venn1"/>
    <dgm:cxn modelId="{50C05126-CC7C-4261-AA18-F9DA7C0E2332}" type="presParOf" srcId="{BD1C26FC-9CB3-4324-A7C0-E0D1C1409A7E}" destId="{240779AD-73A2-4F2F-B5FE-2914C2A5B65F}" srcOrd="5" destOrd="0" presId="urn:microsoft.com/office/officeart/2005/8/layout/venn1"/>
    <dgm:cxn modelId="{8FB634E5-3894-46AD-9D11-10736D578377}" type="presParOf" srcId="{BD1C26FC-9CB3-4324-A7C0-E0D1C1409A7E}" destId="{11136271-D61F-4193-8F3C-7D72958854F0}" srcOrd="6" destOrd="0" presId="urn:microsoft.com/office/officeart/2005/8/layout/venn1"/>
    <dgm:cxn modelId="{7CB412A9-0DD8-4047-86B7-C07215CC3D1D}" type="presParOf" srcId="{BD1C26FC-9CB3-4324-A7C0-E0D1C1409A7E}" destId="{94DFF33C-D1C0-4972-B16B-7285E9D9B625}" srcOrd="7" destOrd="0" presId="urn:microsoft.com/office/officeart/2005/8/layout/venn1"/>
    <dgm:cxn modelId="{D6192DA7-603F-4AF7-80A6-5BDA17BD81F5}" type="presParOf" srcId="{BD1C26FC-9CB3-4324-A7C0-E0D1C1409A7E}" destId="{261350CD-408B-43DC-93D6-65F3AC9C6355}" srcOrd="8" destOrd="0" presId="urn:microsoft.com/office/officeart/2005/8/layout/venn1"/>
    <dgm:cxn modelId="{DF4CD970-1690-4159-9BD9-923D1D6FF029}" type="presParOf" srcId="{BD1C26FC-9CB3-4324-A7C0-E0D1C1409A7E}" destId="{1B3993A1-9B26-49A8-BE1B-E293D309FAC7}" srcOrd="9" destOrd="0" presId="urn:microsoft.com/office/officeart/2005/8/layout/venn1"/>
    <dgm:cxn modelId="{5F8FBD84-C2EE-4D78-A7C5-C6626A3EBA21}" type="presParOf" srcId="{BD1C26FC-9CB3-4324-A7C0-E0D1C1409A7E}" destId="{E2461C8B-9022-4D82-B957-14656B0AC42C}" srcOrd="10" destOrd="0" presId="urn:microsoft.com/office/officeart/2005/8/layout/venn1"/>
    <dgm:cxn modelId="{D893A267-9CAD-4CE9-A5CE-EB8E1E4DFCB7}" type="presParOf" srcId="{BD1C26FC-9CB3-4324-A7C0-E0D1C1409A7E}" destId="{1029D181-5293-4ABE-B127-55EED0C60DE9}" srcOrd="11" destOrd="0" presId="urn:microsoft.com/office/officeart/2005/8/layout/venn1"/>
    <dgm:cxn modelId="{5A67A4BD-1860-4C6C-9F57-EFCAD6F10B31}" type="presParOf" srcId="{BD1C26FC-9CB3-4324-A7C0-E0D1C1409A7E}" destId="{05D8F700-C7D6-4CC8-A152-7BB2459B676F}" srcOrd="12" destOrd="0" presId="urn:microsoft.com/office/officeart/2005/8/layout/venn1"/>
    <dgm:cxn modelId="{3241B6ED-EC1A-48AA-87CE-7DA370F68160}" type="presParOf" srcId="{BD1C26FC-9CB3-4324-A7C0-E0D1C1409A7E}" destId="{4D5F55AB-3CF3-4B37-BA04-FB1DA4C49DD0}"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37EB96-7471-470D-8437-81163A066E39}" type="doc">
      <dgm:prSet loTypeId="urn:microsoft.com/office/officeart/2005/8/layout/hierarchy3" loCatId="hierarchy" qsTypeId="urn:microsoft.com/office/officeart/2005/8/quickstyle/3d3" qsCatId="3D" csTypeId="urn:microsoft.com/office/officeart/2005/8/colors/colorful3" csCatId="colorful" phldr="1"/>
      <dgm:spPr/>
      <dgm:t>
        <a:bodyPr/>
        <a:lstStyle/>
        <a:p>
          <a:endParaRPr lang="ru-RU"/>
        </a:p>
      </dgm:t>
    </dgm:pt>
    <dgm:pt modelId="{B7E18B5D-36C7-454E-A609-49561A1827F1}">
      <dgm:prSet phldrT="[Текст]" custT="1"/>
      <dgm:spPr/>
      <dgm:t>
        <a:bodyPr/>
        <a:lstStyle/>
        <a:p>
          <a:r>
            <a:rPr lang="en-US" sz="1800" b="1" dirty="0"/>
            <a:t>By the purpose of the exchange</a:t>
          </a:r>
          <a:endParaRPr lang="ru-RU" sz="1800" b="1" dirty="0"/>
        </a:p>
      </dgm:t>
    </dgm:pt>
    <dgm:pt modelId="{418274F5-38F2-4758-B2E2-17E81BA46183}" type="parTrans" cxnId="{64487464-50FB-404A-949E-36EE90106188}">
      <dgm:prSet/>
      <dgm:spPr/>
      <dgm:t>
        <a:bodyPr/>
        <a:lstStyle/>
        <a:p>
          <a:endParaRPr lang="ru-RU"/>
        </a:p>
      </dgm:t>
    </dgm:pt>
    <dgm:pt modelId="{425C80C3-AD2F-4729-917C-AB17ACD5F3B8}" type="sibTrans" cxnId="{64487464-50FB-404A-949E-36EE90106188}">
      <dgm:prSet/>
      <dgm:spPr/>
      <dgm:t>
        <a:bodyPr/>
        <a:lstStyle/>
        <a:p>
          <a:endParaRPr lang="ru-RU"/>
        </a:p>
      </dgm:t>
    </dgm:pt>
    <dgm:pt modelId="{3F75FAEA-C92D-4D91-A722-CCC0D1184DD1}">
      <dgm:prSet phldrT="[Текст]" custT="1"/>
      <dgm:spPr/>
      <dgm:t>
        <a:bodyPr/>
        <a:lstStyle/>
        <a:p>
          <a:r>
            <a:rPr lang="en-US" sz="1400" b="1" dirty="0">
              <a:solidFill>
                <a:srgbClr val="C00000"/>
              </a:solidFill>
            </a:rPr>
            <a:t>Commercial</a:t>
          </a:r>
          <a:endParaRPr lang="ru-RU" sz="1400" b="1" dirty="0">
            <a:solidFill>
              <a:srgbClr val="C00000"/>
            </a:solidFill>
          </a:endParaRPr>
        </a:p>
      </dgm:t>
    </dgm:pt>
    <dgm:pt modelId="{23713B5F-A9B2-4B37-8CE7-9F3D0FFA6238}" type="parTrans" cxnId="{289A5033-A1E5-44F4-A2E8-270BD1F0AA65}">
      <dgm:prSet/>
      <dgm:spPr/>
      <dgm:t>
        <a:bodyPr/>
        <a:lstStyle/>
        <a:p>
          <a:endParaRPr lang="ru-RU"/>
        </a:p>
      </dgm:t>
    </dgm:pt>
    <dgm:pt modelId="{DEC35E81-DAFD-4BF3-AD75-F84E2D5CF34F}" type="sibTrans" cxnId="{289A5033-A1E5-44F4-A2E8-270BD1F0AA65}">
      <dgm:prSet/>
      <dgm:spPr/>
      <dgm:t>
        <a:bodyPr/>
        <a:lstStyle/>
        <a:p>
          <a:endParaRPr lang="ru-RU"/>
        </a:p>
      </dgm:t>
    </dgm:pt>
    <dgm:pt modelId="{F8F6A216-EFCC-4173-B3C1-F85C18612CCB}">
      <dgm:prSet phldrT="[Текст]" custT="1"/>
      <dgm:spPr/>
      <dgm:t>
        <a:bodyPr/>
        <a:lstStyle/>
        <a:p>
          <a:r>
            <a:rPr lang="en-US" sz="1400" b="1" dirty="0">
              <a:solidFill>
                <a:srgbClr val="C00000"/>
              </a:solidFill>
            </a:rPr>
            <a:t>Noncommercial</a:t>
          </a:r>
          <a:endParaRPr lang="ru-RU" sz="1200" b="1" dirty="0">
            <a:solidFill>
              <a:srgbClr val="C00000"/>
            </a:solidFill>
          </a:endParaRPr>
        </a:p>
      </dgm:t>
    </dgm:pt>
    <dgm:pt modelId="{DA91695C-53BB-447F-A14F-214DBB20BD7B}" type="parTrans" cxnId="{0B934BA8-0169-4728-824D-93650625F98C}">
      <dgm:prSet/>
      <dgm:spPr/>
      <dgm:t>
        <a:bodyPr/>
        <a:lstStyle/>
        <a:p>
          <a:endParaRPr lang="ru-RU"/>
        </a:p>
      </dgm:t>
    </dgm:pt>
    <dgm:pt modelId="{6A91A611-0224-43D3-A32B-5025D615E65F}" type="sibTrans" cxnId="{0B934BA8-0169-4728-824D-93650625F98C}">
      <dgm:prSet/>
      <dgm:spPr/>
      <dgm:t>
        <a:bodyPr/>
        <a:lstStyle/>
        <a:p>
          <a:endParaRPr lang="ru-RU"/>
        </a:p>
      </dgm:t>
    </dgm:pt>
    <dgm:pt modelId="{B0DE1DB1-0AF0-46DA-A28B-4CBC5B41FBC5}">
      <dgm:prSet phldrT="[Текст]" custT="1"/>
      <dgm:spPr/>
      <dgm:t>
        <a:bodyPr/>
        <a:lstStyle/>
        <a:p>
          <a:r>
            <a:rPr lang="en-US" sz="1800" b="1" dirty="0"/>
            <a:t>By the field of exchange</a:t>
          </a:r>
          <a:endParaRPr lang="ru-RU" sz="1800" b="1" dirty="0"/>
        </a:p>
      </dgm:t>
    </dgm:pt>
    <dgm:pt modelId="{40EEF909-B366-4EDC-8D19-D764B3D607E3}" type="parTrans" cxnId="{0A7B7C85-F33C-4BFB-BAA4-04F62434183C}">
      <dgm:prSet/>
      <dgm:spPr/>
      <dgm:t>
        <a:bodyPr/>
        <a:lstStyle/>
        <a:p>
          <a:endParaRPr lang="ru-RU"/>
        </a:p>
      </dgm:t>
    </dgm:pt>
    <dgm:pt modelId="{1EC11234-650E-4894-9FD1-7F8BA4FA1267}" type="sibTrans" cxnId="{0A7B7C85-F33C-4BFB-BAA4-04F62434183C}">
      <dgm:prSet/>
      <dgm:spPr/>
      <dgm:t>
        <a:bodyPr/>
        <a:lstStyle/>
        <a:p>
          <a:endParaRPr lang="ru-RU"/>
        </a:p>
      </dgm:t>
    </dgm:pt>
    <dgm:pt modelId="{BDA6C1C3-9592-46E4-9C85-B05AEE8891EB}">
      <dgm:prSet phldrT="[Текст]" custT="1"/>
      <dgm:spPr/>
      <dgm:t>
        <a:bodyPr/>
        <a:lstStyle/>
        <a:p>
          <a:r>
            <a:rPr lang="en-US" sz="1400" b="1" dirty="0">
              <a:solidFill>
                <a:srgbClr val="C00000"/>
              </a:solidFill>
            </a:rPr>
            <a:t>Internal</a:t>
          </a:r>
          <a:endParaRPr lang="ru-RU" sz="1400" b="1" dirty="0">
            <a:solidFill>
              <a:srgbClr val="C00000"/>
            </a:solidFill>
          </a:endParaRPr>
        </a:p>
      </dgm:t>
    </dgm:pt>
    <dgm:pt modelId="{C4044C11-476F-4357-A7C4-305063CDBB12}" type="parTrans" cxnId="{0543D50A-B6DA-4EAD-9521-1CFE8E0E9796}">
      <dgm:prSet/>
      <dgm:spPr/>
      <dgm:t>
        <a:bodyPr/>
        <a:lstStyle/>
        <a:p>
          <a:endParaRPr lang="ru-RU"/>
        </a:p>
      </dgm:t>
    </dgm:pt>
    <dgm:pt modelId="{891FF680-C517-4C87-A70A-2E5E56EEF113}" type="sibTrans" cxnId="{0543D50A-B6DA-4EAD-9521-1CFE8E0E9796}">
      <dgm:prSet/>
      <dgm:spPr/>
      <dgm:t>
        <a:bodyPr/>
        <a:lstStyle/>
        <a:p>
          <a:endParaRPr lang="ru-RU"/>
        </a:p>
      </dgm:t>
    </dgm:pt>
    <dgm:pt modelId="{5B181E9E-3C7E-43E8-B792-0AE5F619F944}">
      <dgm:prSet phldrT="[Текст]" custT="1"/>
      <dgm:spPr/>
      <dgm:t>
        <a:bodyPr/>
        <a:lstStyle/>
        <a:p>
          <a:r>
            <a:rPr lang="en-US" sz="1400" b="1" dirty="0">
              <a:solidFill>
                <a:srgbClr val="C00000"/>
              </a:solidFill>
            </a:rPr>
            <a:t>international</a:t>
          </a:r>
          <a:endParaRPr lang="ru-RU" sz="1400" b="1" dirty="0">
            <a:solidFill>
              <a:srgbClr val="C00000"/>
            </a:solidFill>
          </a:endParaRPr>
        </a:p>
      </dgm:t>
    </dgm:pt>
    <dgm:pt modelId="{57CA0566-008E-45FE-8437-89B6DD55446F}" type="parTrans" cxnId="{ABB0B953-F4B2-42EF-89B5-ADEBF0E91222}">
      <dgm:prSet/>
      <dgm:spPr/>
      <dgm:t>
        <a:bodyPr/>
        <a:lstStyle/>
        <a:p>
          <a:endParaRPr lang="ru-RU"/>
        </a:p>
      </dgm:t>
    </dgm:pt>
    <dgm:pt modelId="{D0993498-700E-4FD9-98BC-E8E75251A1BB}" type="sibTrans" cxnId="{ABB0B953-F4B2-42EF-89B5-ADEBF0E91222}">
      <dgm:prSet/>
      <dgm:spPr/>
      <dgm:t>
        <a:bodyPr/>
        <a:lstStyle/>
        <a:p>
          <a:endParaRPr lang="ru-RU"/>
        </a:p>
      </dgm:t>
    </dgm:pt>
    <dgm:pt modelId="{9D04F773-060B-41A7-9817-DDBED867B21A}">
      <dgm:prSet phldrT="[Текст]" custT="1"/>
      <dgm:spPr/>
      <dgm:t>
        <a:bodyPr/>
        <a:lstStyle/>
        <a:p>
          <a:r>
            <a:rPr lang="en-US" sz="1800" b="1" dirty="0"/>
            <a:t>By scope of application</a:t>
          </a:r>
          <a:endParaRPr lang="ru-RU" sz="1800" b="1" dirty="0"/>
        </a:p>
      </dgm:t>
    </dgm:pt>
    <dgm:pt modelId="{8E62B364-7EFC-43D3-A124-2E7957492301}" type="parTrans" cxnId="{960D2C0C-74F0-4078-BFBE-62ADD62F1AB9}">
      <dgm:prSet/>
      <dgm:spPr/>
      <dgm:t>
        <a:bodyPr/>
        <a:lstStyle/>
        <a:p>
          <a:endParaRPr lang="ru-RU"/>
        </a:p>
      </dgm:t>
    </dgm:pt>
    <dgm:pt modelId="{0C9236DF-C17E-4C21-A4D4-B424F7E4488F}" type="sibTrans" cxnId="{960D2C0C-74F0-4078-BFBE-62ADD62F1AB9}">
      <dgm:prSet/>
      <dgm:spPr/>
      <dgm:t>
        <a:bodyPr/>
        <a:lstStyle/>
        <a:p>
          <a:endParaRPr lang="ru-RU"/>
        </a:p>
      </dgm:t>
    </dgm:pt>
    <dgm:pt modelId="{9DAA1910-9C0E-43EB-9AC7-4DDECEAEE4A3}">
      <dgm:prSet phldrT="[Текст]" custT="1"/>
      <dgm:spPr/>
      <dgm:t>
        <a:bodyPr/>
        <a:lstStyle/>
        <a:p>
          <a:r>
            <a:rPr lang="en-US" sz="1800" b="1" dirty="0"/>
            <a:t>By type of activity</a:t>
          </a:r>
          <a:endParaRPr lang="ru-RU" sz="1800" b="1" dirty="0"/>
        </a:p>
      </dgm:t>
    </dgm:pt>
    <dgm:pt modelId="{F8E8DB99-ABB9-472C-A0A3-5C7C618736AC}" type="parTrans" cxnId="{7340E796-0884-459D-9AC2-8F2D7641C8DC}">
      <dgm:prSet/>
      <dgm:spPr/>
      <dgm:t>
        <a:bodyPr/>
        <a:lstStyle/>
        <a:p>
          <a:endParaRPr lang="ru-RU"/>
        </a:p>
      </dgm:t>
    </dgm:pt>
    <dgm:pt modelId="{1ABD2979-2636-4ED0-9AB9-81D8E617C78F}" type="sibTrans" cxnId="{7340E796-0884-459D-9AC2-8F2D7641C8DC}">
      <dgm:prSet/>
      <dgm:spPr/>
      <dgm:t>
        <a:bodyPr/>
        <a:lstStyle/>
        <a:p>
          <a:endParaRPr lang="ru-RU"/>
        </a:p>
      </dgm:t>
    </dgm:pt>
    <dgm:pt modelId="{15F188C4-49F1-4DAD-8ADB-9304157DB223}">
      <dgm:prSet phldrT="[Текст]" custT="1"/>
      <dgm:spPr/>
      <dgm:t>
        <a:bodyPr/>
        <a:lstStyle/>
        <a:p>
          <a:r>
            <a:rPr lang="en-US" sz="1400" b="1" dirty="0"/>
            <a:t>Local </a:t>
          </a:r>
          <a:endParaRPr lang="ru-RU" sz="1400" b="1" dirty="0"/>
        </a:p>
      </dgm:t>
    </dgm:pt>
    <dgm:pt modelId="{91DE56BD-F3E6-4D95-A234-F6211AB124C9}" type="parTrans" cxnId="{3395BA47-F13C-40D7-B7FC-BC7F259D40DC}">
      <dgm:prSet/>
      <dgm:spPr/>
      <dgm:t>
        <a:bodyPr/>
        <a:lstStyle/>
        <a:p>
          <a:endParaRPr lang="ru-RU"/>
        </a:p>
      </dgm:t>
    </dgm:pt>
    <dgm:pt modelId="{D9CE0C2B-E8CB-43AD-AD20-8987926C910B}" type="sibTrans" cxnId="{3395BA47-F13C-40D7-B7FC-BC7F259D40DC}">
      <dgm:prSet/>
      <dgm:spPr/>
      <dgm:t>
        <a:bodyPr/>
        <a:lstStyle/>
        <a:p>
          <a:endParaRPr lang="ru-RU"/>
        </a:p>
      </dgm:t>
    </dgm:pt>
    <dgm:pt modelId="{13DC8274-4949-428D-838E-DC55BD91EBEB}">
      <dgm:prSet phldrT="[Текст]" custT="1"/>
      <dgm:spPr/>
      <dgm:t>
        <a:bodyPr/>
        <a:lstStyle/>
        <a:p>
          <a:r>
            <a:rPr lang="en-US" sz="1400" b="1" dirty="0"/>
            <a:t>Export </a:t>
          </a:r>
          <a:endParaRPr lang="ru-RU" sz="1400" b="1" dirty="0"/>
        </a:p>
      </dgm:t>
    </dgm:pt>
    <dgm:pt modelId="{B5CA25AF-207A-4522-9213-8DFFDCB182E5}" type="parTrans" cxnId="{D6F4F5EC-62F2-4169-8C79-6277C12D696B}">
      <dgm:prSet/>
      <dgm:spPr/>
      <dgm:t>
        <a:bodyPr/>
        <a:lstStyle/>
        <a:p>
          <a:endParaRPr lang="ru-RU"/>
        </a:p>
      </dgm:t>
    </dgm:pt>
    <dgm:pt modelId="{642DD650-4527-427D-B12A-584190DADF24}" type="sibTrans" cxnId="{D6F4F5EC-62F2-4169-8C79-6277C12D696B}">
      <dgm:prSet/>
      <dgm:spPr/>
      <dgm:t>
        <a:bodyPr/>
        <a:lstStyle/>
        <a:p>
          <a:endParaRPr lang="ru-RU"/>
        </a:p>
      </dgm:t>
    </dgm:pt>
    <dgm:pt modelId="{0F342B0F-C4F3-43D0-AB79-5D25D5620A0E}">
      <dgm:prSet phldrT="[Текст]" custT="1"/>
      <dgm:spPr/>
      <dgm:t>
        <a:bodyPr/>
        <a:lstStyle/>
        <a:p>
          <a:r>
            <a:rPr lang="en-US" sz="1400" b="1" dirty="0">
              <a:solidFill>
                <a:srgbClr val="C00000"/>
              </a:solidFill>
            </a:rPr>
            <a:t>Consumer</a:t>
          </a:r>
          <a:endParaRPr lang="ru-RU" sz="1200" b="1" dirty="0">
            <a:solidFill>
              <a:srgbClr val="C00000"/>
            </a:solidFill>
          </a:endParaRPr>
        </a:p>
      </dgm:t>
    </dgm:pt>
    <dgm:pt modelId="{33A43385-F6CB-4DBA-B0E0-55A32FAC73BF}" type="parTrans" cxnId="{7D0FF93E-5F48-49BC-BA52-249F021B31BB}">
      <dgm:prSet/>
      <dgm:spPr/>
      <dgm:t>
        <a:bodyPr/>
        <a:lstStyle/>
        <a:p>
          <a:endParaRPr lang="ru-RU"/>
        </a:p>
      </dgm:t>
    </dgm:pt>
    <dgm:pt modelId="{61A961C4-0811-4928-A9EC-7E606EEF5C21}" type="sibTrans" cxnId="{7D0FF93E-5F48-49BC-BA52-249F021B31BB}">
      <dgm:prSet/>
      <dgm:spPr/>
      <dgm:t>
        <a:bodyPr/>
        <a:lstStyle/>
        <a:p>
          <a:endParaRPr lang="ru-RU"/>
        </a:p>
      </dgm:t>
    </dgm:pt>
    <dgm:pt modelId="{42C40B74-DBC6-4EAB-A6EE-7D322173F496}">
      <dgm:prSet phldrT="[Текст]" custT="1"/>
      <dgm:spPr/>
      <dgm:t>
        <a:bodyPr/>
        <a:lstStyle/>
        <a:p>
          <a:r>
            <a:rPr lang="en-US" sz="1400" b="1" dirty="0">
              <a:solidFill>
                <a:srgbClr val="C00000"/>
              </a:solidFill>
            </a:rPr>
            <a:t>Industrial</a:t>
          </a:r>
          <a:endParaRPr lang="ru-RU" sz="1200" b="1" dirty="0">
            <a:solidFill>
              <a:srgbClr val="C00000"/>
            </a:solidFill>
          </a:endParaRPr>
        </a:p>
      </dgm:t>
    </dgm:pt>
    <dgm:pt modelId="{E5CEC9E6-E967-486A-B713-731E58E8BB79}" type="parTrans" cxnId="{5732FE85-01B3-44A6-B8F2-A673C7BFF265}">
      <dgm:prSet/>
      <dgm:spPr/>
      <dgm:t>
        <a:bodyPr/>
        <a:lstStyle/>
        <a:p>
          <a:endParaRPr lang="ru-RU"/>
        </a:p>
      </dgm:t>
    </dgm:pt>
    <dgm:pt modelId="{7CBF3566-D10F-4ABA-9517-99FF31246186}" type="sibTrans" cxnId="{5732FE85-01B3-44A6-B8F2-A673C7BFF265}">
      <dgm:prSet/>
      <dgm:spPr/>
      <dgm:t>
        <a:bodyPr/>
        <a:lstStyle/>
        <a:p>
          <a:endParaRPr lang="ru-RU"/>
        </a:p>
      </dgm:t>
    </dgm:pt>
    <dgm:pt modelId="{809E7C0C-1D2A-4810-9148-0A8809B12762}">
      <dgm:prSet phldrT="[Текст]" custT="1"/>
      <dgm:spPr/>
      <dgm:t>
        <a:bodyPr/>
        <a:lstStyle/>
        <a:p>
          <a:r>
            <a:rPr lang="en-US" sz="1400" b="1" dirty="0">
              <a:solidFill>
                <a:srgbClr val="C00000"/>
              </a:solidFill>
            </a:rPr>
            <a:t>Investment</a:t>
          </a:r>
          <a:endParaRPr lang="ru-RU" sz="1200" b="1" dirty="0">
            <a:solidFill>
              <a:srgbClr val="C00000"/>
            </a:solidFill>
          </a:endParaRPr>
        </a:p>
      </dgm:t>
    </dgm:pt>
    <dgm:pt modelId="{C585E107-EB41-4762-89F3-758E5E2D8BF3}" type="parTrans" cxnId="{7236F789-3971-49AD-8BC9-82C2BD337B39}">
      <dgm:prSet/>
      <dgm:spPr/>
      <dgm:t>
        <a:bodyPr/>
        <a:lstStyle/>
        <a:p>
          <a:endParaRPr lang="ru-RU"/>
        </a:p>
      </dgm:t>
    </dgm:pt>
    <dgm:pt modelId="{DB003176-5B85-400E-B8A1-6FCC2B1D4129}" type="sibTrans" cxnId="{7236F789-3971-49AD-8BC9-82C2BD337B39}">
      <dgm:prSet/>
      <dgm:spPr/>
      <dgm:t>
        <a:bodyPr/>
        <a:lstStyle/>
        <a:p>
          <a:endParaRPr lang="ru-RU"/>
        </a:p>
      </dgm:t>
    </dgm:pt>
    <dgm:pt modelId="{CADA61A9-A1E2-4AB7-AD4A-7D07A14F0540}">
      <dgm:prSet phldrT="[Текст]" custT="1"/>
      <dgm:spPr/>
      <dgm:t>
        <a:bodyPr/>
        <a:lstStyle/>
        <a:p>
          <a:r>
            <a:rPr lang="en-US" sz="1400" b="1" dirty="0">
              <a:solidFill>
                <a:srgbClr val="C00000"/>
              </a:solidFill>
            </a:rPr>
            <a:t>Services</a:t>
          </a:r>
          <a:endParaRPr lang="ru-RU" sz="1200" b="1" dirty="0">
            <a:solidFill>
              <a:srgbClr val="C00000"/>
            </a:solidFill>
          </a:endParaRPr>
        </a:p>
      </dgm:t>
    </dgm:pt>
    <dgm:pt modelId="{232CC098-0A8C-4212-BA64-E37BD8A1E87D}" type="parTrans" cxnId="{FAA0019B-374B-4126-AD71-4E75373BEC02}">
      <dgm:prSet/>
      <dgm:spPr/>
      <dgm:t>
        <a:bodyPr/>
        <a:lstStyle/>
        <a:p>
          <a:endParaRPr lang="ru-RU"/>
        </a:p>
      </dgm:t>
    </dgm:pt>
    <dgm:pt modelId="{7F7A3980-F6DC-4BDC-B799-3C45AFD52BE6}" type="sibTrans" cxnId="{FAA0019B-374B-4126-AD71-4E75373BEC02}">
      <dgm:prSet/>
      <dgm:spPr/>
      <dgm:t>
        <a:bodyPr/>
        <a:lstStyle/>
        <a:p>
          <a:endParaRPr lang="ru-RU"/>
        </a:p>
      </dgm:t>
    </dgm:pt>
    <dgm:pt modelId="{B196A6EC-E721-476E-91CC-EEF69143A9E2}">
      <dgm:prSet phldrT="[Текст]" custT="1"/>
      <dgm:spPr/>
      <dgm:t>
        <a:bodyPr/>
        <a:lstStyle/>
        <a:p>
          <a:r>
            <a:rPr lang="en-US" sz="1400" b="1" dirty="0">
              <a:solidFill>
                <a:srgbClr val="C00000"/>
              </a:solidFill>
            </a:rPr>
            <a:t>Organization marketing</a:t>
          </a:r>
          <a:endParaRPr lang="ru-RU" sz="1400" b="1" dirty="0">
            <a:solidFill>
              <a:srgbClr val="C00000"/>
            </a:solidFill>
          </a:endParaRPr>
        </a:p>
      </dgm:t>
    </dgm:pt>
    <dgm:pt modelId="{D0EB32D8-BB10-45FD-9C16-2AEE2571FA11}" type="parTrans" cxnId="{F1307E67-5371-4AE3-83A4-472333CC31B7}">
      <dgm:prSet/>
      <dgm:spPr/>
      <dgm:t>
        <a:bodyPr/>
        <a:lstStyle/>
        <a:p>
          <a:endParaRPr lang="ru-RU"/>
        </a:p>
      </dgm:t>
    </dgm:pt>
    <dgm:pt modelId="{70AAE747-8E53-4284-9EB0-38C000DC1AB6}" type="sibTrans" cxnId="{F1307E67-5371-4AE3-83A4-472333CC31B7}">
      <dgm:prSet/>
      <dgm:spPr/>
      <dgm:t>
        <a:bodyPr/>
        <a:lstStyle/>
        <a:p>
          <a:endParaRPr lang="ru-RU"/>
        </a:p>
      </dgm:t>
    </dgm:pt>
    <dgm:pt modelId="{6535BD26-D694-4FA0-8CB6-661365F289C0}">
      <dgm:prSet phldrT="[Текст]" custT="1"/>
      <dgm:spPr/>
      <dgm:t>
        <a:bodyPr/>
        <a:lstStyle/>
        <a:p>
          <a:r>
            <a:rPr lang="en-US" sz="1400" b="1" dirty="0">
              <a:solidFill>
                <a:srgbClr val="C00000"/>
              </a:solidFill>
            </a:rPr>
            <a:t>Personal Marketing / Egomarketing</a:t>
          </a:r>
          <a:endParaRPr lang="ru-RU" sz="1400" b="1" dirty="0">
            <a:solidFill>
              <a:srgbClr val="C00000"/>
            </a:solidFill>
          </a:endParaRPr>
        </a:p>
      </dgm:t>
    </dgm:pt>
    <dgm:pt modelId="{85E8C776-DCAC-4E50-856F-4B092428236D}" type="parTrans" cxnId="{B5DC8326-5666-44CF-9452-CF4E88DEB42E}">
      <dgm:prSet/>
      <dgm:spPr/>
      <dgm:t>
        <a:bodyPr/>
        <a:lstStyle/>
        <a:p>
          <a:endParaRPr lang="ru-RU"/>
        </a:p>
      </dgm:t>
    </dgm:pt>
    <dgm:pt modelId="{5F4DD844-3584-4387-A892-35487877A5CF}" type="sibTrans" cxnId="{B5DC8326-5666-44CF-9452-CF4E88DEB42E}">
      <dgm:prSet/>
      <dgm:spPr/>
      <dgm:t>
        <a:bodyPr/>
        <a:lstStyle/>
        <a:p>
          <a:endParaRPr lang="ru-RU"/>
        </a:p>
      </dgm:t>
    </dgm:pt>
    <dgm:pt modelId="{C2765391-A845-4E6E-B160-D6B4162350CC}">
      <dgm:prSet phldrT="[Текст]" custT="1"/>
      <dgm:spPr/>
      <dgm:t>
        <a:bodyPr/>
        <a:lstStyle/>
        <a:p>
          <a:r>
            <a:rPr lang="en-US" sz="1400" b="1" dirty="0">
              <a:solidFill>
                <a:srgbClr val="C00000"/>
              </a:solidFill>
            </a:rPr>
            <a:t>Territorial</a:t>
          </a:r>
          <a:endParaRPr lang="ru-RU" sz="1400" b="1" dirty="0">
            <a:solidFill>
              <a:srgbClr val="C00000"/>
            </a:solidFill>
          </a:endParaRPr>
        </a:p>
      </dgm:t>
    </dgm:pt>
    <dgm:pt modelId="{3E737B96-CEF5-4628-8293-D1D8474382C1}" type="parTrans" cxnId="{0CFF1FD9-6E6F-4E51-8B48-562C269F4AF3}">
      <dgm:prSet/>
      <dgm:spPr/>
      <dgm:t>
        <a:bodyPr/>
        <a:lstStyle/>
        <a:p>
          <a:endParaRPr lang="ru-RU"/>
        </a:p>
      </dgm:t>
    </dgm:pt>
    <dgm:pt modelId="{2A93E455-16CD-45F5-98DE-D39C305793E8}" type="sibTrans" cxnId="{0CFF1FD9-6E6F-4E51-8B48-562C269F4AF3}">
      <dgm:prSet/>
      <dgm:spPr/>
      <dgm:t>
        <a:bodyPr/>
        <a:lstStyle/>
        <a:p>
          <a:endParaRPr lang="ru-RU"/>
        </a:p>
      </dgm:t>
    </dgm:pt>
    <dgm:pt modelId="{868C72BD-8BB3-4F26-A017-32E4507B6954}">
      <dgm:prSet phldrT="[Текст]" custT="1"/>
      <dgm:spPr/>
      <dgm:t>
        <a:bodyPr/>
        <a:lstStyle/>
        <a:p>
          <a:r>
            <a:rPr lang="en-US" sz="1400" b="1" dirty="0">
              <a:solidFill>
                <a:srgbClr val="C00000"/>
              </a:solidFill>
            </a:rPr>
            <a:t>Ideas / Social Marketing</a:t>
          </a:r>
          <a:endParaRPr lang="ru-RU" sz="1400" b="1" dirty="0">
            <a:solidFill>
              <a:srgbClr val="C00000"/>
            </a:solidFill>
          </a:endParaRPr>
        </a:p>
      </dgm:t>
    </dgm:pt>
    <dgm:pt modelId="{07FD71F1-1DDC-447C-BE11-22F693BBAED1}" type="parTrans" cxnId="{FFA1F20A-BB2C-4141-98A7-AA7B67986099}">
      <dgm:prSet/>
      <dgm:spPr/>
      <dgm:t>
        <a:bodyPr/>
        <a:lstStyle/>
        <a:p>
          <a:endParaRPr lang="ru-RU"/>
        </a:p>
      </dgm:t>
    </dgm:pt>
    <dgm:pt modelId="{9B3503AC-D719-437B-BFBE-37A7B8A9C4E2}" type="sibTrans" cxnId="{FFA1F20A-BB2C-4141-98A7-AA7B67986099}">
      <dgm:prSet/>
      <dgm:spPr/>
      <dgm:t>
        <a:bodyPr/>
        <a:lstStyle/>
        <a:p>
          <a:endParaRPr lang="ru-RU"/>
        </a:p>
      </dgm:t>
    </dgm:pt>
    <dgm:pt modelId="{E98D7392-C9CF-40B2-B4B0-1F0218E2FA8E}">
      <dgm:prSet phldrT="[Текст]" custT="1"/>
      <dgm:spPr/>
      <dgm:t>
        <a:bodyPr/>
        <a:lstStyle/>
        <a:p>
          <a:r>
            <a:rPr lang="en-US" sz="1400" b="1" dirty="0"/>
            <a:t>Celebrity Marketing </a:t>
          </a:r>
          <a:endParaRPr lang="ru-RU" sz="1400" b="1" dirty="0"/>
        </a:p>
      </dgm:t>
    </dgm:pt>
    <dgm:pt modelId="{40578DE2-A530-4EA8-8607-C42120BFC87A}" type="parTrans" cxnId="{CA786E00-63F3-41B0-BEBB-E9CA2B188B6A}">
      <dgm:prSet/>
      <dgm:spPr/>
      <dgm:t>
        <a:bodyPr/>
        <a:lstStyle/>
        <a:p>
          <a:endParaRPr lang="ru-RU"/>
        </a:p>
      </dgm:t>
    </dgm:pt>
    <dgm:pt modelId="{7F578290-B2A3-44D4-BE25-1F05EB06CCE7}" type="sibTrans" cxnId="{CA786E00-63F3-41B0-BEBB-E9CA2B188B6A}">
      <dgm:prSet/>
      <dgm:spPr/>
      <dgm:t>
        <a:bodyPr/>
        <a:lstStyle/>
        <a:p>
          <a:endParaRPr lang="ru-RU"/>
        </a:p>
      </dgm:t>
    </dgm:pt>
    <dgm:pt modelId="{A565E343-3372-4F6B-B37E-151E236ED891}">
      <dgm:prSet phldrT="[Текст]" custT="1"/>
      <dgm:spPr/>
      <dgm:t>
        <a:bodyPr/>
        <a:lstStyle/>
        <a:p>
          <a:r>
            <a:rPr lang="en-US" sz="1400" b="1" dirty="0"/>
            <a:t>Recreation areas </a:t>
          </a:r>
          <a:endParaRPr lang="ru-RU" sz="1400" b="1" dirty="0"/>
        </a:p>
      </dgm:t>
    </dgm:pt>
    <dgm:pt modelId="{BB4FF2C7-9F62-4E42-BC74-8E257D9FA32E}" type="parTrans" cxnId="{C50CE331-0029-4EBF-A38E-164D93054126}">
      <dgm:prSet/>
      <dgm:spPr/>
      <dgm:t>
        <a:bodyPr/>
        <a:lstStyle/>
        <a:p>
          <a:endParaRPr lang="ru-RU"/>
        </a:p>
      </dgm:t>
    </dgm:pt>
    <dgm:pt modelId="{72073D58-BC4F-4965-B97A-2A679159A864}" type="sibTrans" cxnId="{C50CE331-0029-4EBF-A38E-164D93054126}">
      <dgm:prSet/>
      <dgm:spPr/>
      <dgm:t>
        <a:bodyPr/>
        <a:lstStyle/>
        <a:p>
          <a:endParaRPr lang="ru-RU"/>
        </a:p>
      </dgm:t>
    </dgm:pt>
    <dgm:pt modelId="{67A20B09-9886-4CA1-AB90-BE537D49F06E}">
      <dgm:prSet phldrT="[Текст]" custT="1"/>
      <dgm:spPr/>
      <dgm:t>
        <a:bodyPr/>
        <a:lstStyle/>
        <a:p>
          <a:r>
            <a:rPr lang="en-US" sz="1400" b="1" dirty="0">
              <a:solidFill>
                <a:schemeClr val="tx1"/>
              </a:solidFill>
            </a:rPr>
            <a:t>Political Marketing</a:t>
          </a:r>
          <a:endParaRPr lang="ru-RU" sz="1400" b="1" dirty="0">
            <a:solidFill>
              <a:schemeClr val="tx1"/>
            </a:solidFill>
          </a:endParaRPr>
        </a:p>
      </dgm:t>
    </dgm:pt>
    <dgm:pt modelId="{89F5FE1C-015D-4D33-B63E-DA1DF99DE9D5}" type="parTrans" cxnId="{CBE07596-9B6D-4646-853A-59865CD91215}">
      <dgm:prSet/>
      <dgm:spPr/>
      <dgm:t>
        <a:bodyPr/>
        <a:lstStyle/>
        <a:p>
          <a:endParaRPr lang="ru-RU"/>
        </a:p>
      </dgm:t>
    </dgm:pt>
    <dgm:pt modelId="{48C13C6B-53EA-42F5-97F1-D19B543EFDF0}" type="sibTrans" cxnId="{CBE07596-9B6D-4646-853A-59865CD91215}">
      <dgm:prSet/>
      <dgm:spPr/>
      <dgm:t>
        <a:bodyPr/>
        <a:lstStyle/>
        <a:p>
          <a:endParaRPr lang="ru-RU"/>
        </a:p>
      </dgm:t>
    </dgm:pt>
    <dgm:pt modelId="{91C1641E-EA54-4AF0-AD00-0994848E5436}">
      <dgm:prSet custT="1"/>
      <dgm:spPr/>
      <dgm:t>
        <a:bodyPr/>
        <a:lstStyle/>
        <a:p>
          <a:r>
            <a:rPr lang="en-US" sz="1400" b="1" dirty="0"/>
            <a:t>Regional </a:t>
          </a:r>
          <a:endParaRPr lang="ru-RU" sz="1400" b="1" dirty="0"/>
        </a:p>
      </dgm:t>
    </dgm:pt>
    <dgm:pt modelId="{C45CD84C-1B5A-49B6-A0CF-3C01E5E32378}" type="parTrans" cxnId="{0B0D00FB-5967-48EE-874D-9C150384A3B7}">
      <dgm:prSet/>
      <dgm:spPr/>
      <dgm:t>
        <a:bodyPr/>
        <a:lstStyle/>
        <a:p>
          <a:endParaRPr lang="ru-RU"/>
        </a:p>
      </dgm:t>
    </dgm:pt>
    <dgm:pt modelId="{C9E44498-406E-4C36-ACF7-31987FAB1E93}" type="sibTrans" cxnId="{0B0D00FB-5967-48EE-874D-9C150384A3B7}">
      <dgm:prSet/>
      <dgm:spPr/>
      <dgm:t>
        <a:bodyPr/>
        <a:lstStyle/>
        <a:p>
          <a:endParaRPr lang="ru-RU"/>
        </a:p>
      </dgm:t>
    </dgm:pt>
    <dgm:pt modelId="{6BDF300D-0740-46F9-BAC5-A05475DEED2D}">
      <dgm:prSet custT="1"/>
      <dgm:spPr/>
      <dgm:t>
        <a:bodyPr/>
        <a:lstStyle/>
        <a:p>
          <a:r>
            <a:rPr lang="en-US" sz="1400" b="1" dirty="0"/>
            <a:t>National</a:t>
          </a:r>
          <a:endParaRPr lang="ru-RU" sz="1400" b="1" dirty="0"/>
        </a:p>
      </dgm:t>
    </dgm:pt>
    <dgm:pt modelId="{00B272EE-A1EB-4924-84BB-CC1F72FA6900}" type="parTrans" cxnId="{ADFAE797-A953-493F-B176-CC7202664841}">
      <dgm:prSet/>
      <dgm:spPr/>
      <dgm:t>
        <a:bodyPr/>
        <a:lstStyle/>
        <a:p>
          <a:endParaRPr lang="ru-RU"/>
        </a:p>
      </dgm:t>
    </dgm:pt>
    <dgm:pt modelId="{AA4E64EB-F662-4C93-A7EF-C509C5FB2251}" type="sibTrans" cxnId="{ADFAE797-A953-493F-B176-CC7202664841}">
      <dgm:prSet/>
      <dgm:spPr/>
      <dgm:t>
        <a:bodyPr/>
        <a:lstStyle/>
        <a:p>
          <a:endParaRPr lang="ru-RU"/>
        </a:p>
      </dgm:t>
    </dgm:pt>
    <dgm:pt modelId="{914FB61F-1166-4F6E-9D02-1D4F7C13D00D}">
      <dgm:prSet custT="1"/>
      <dgm:spPr/>
      <dgm:t>
        <a:bodyPr/>
        <a:lstStyle/>
        <a:p>
          <a:r>
            <a:rPr lang="en-US" sz="1400" b="1" dirty="0"/>
            <a:t>Passive </a:t>
          </a:r>
          <a:endParaRPr lang="ru-RU" sz="1400" b="1" dirty="0"/>
        </a:p>
      </dgm:t>
    </dgm:pt>
    <dgm:pt modelId="{ED1A497F-DE3E-47BA-A393-E5E4D0A8AD6B}" type="parTrans" cxnId="{D85574E6-31A4-48EA-958F-1D1C5A1B2E61}">
      <dgm:prSet/>
      <dgm:spPr/>
      <dgm:t>
        <a:bodyPr/>
        <a:lstStyle/>
        <a:p>
          <a:endParaRPr lang="ru-RU"/>
        </a:p>
      </dgm:t>
    </dgm:pt>
    <dgm:pt modelId="{DC774D9C-A78D-40EC-975B-A8EB1A412A11}" type="sibTrans" cxnId="{D85574E6-31A4-48EA-958F-1D1C5A1B2E61}">
      <dgm:prSet/>
      <dgm:spPr/>
      <dgm:t>
        <a:bodyPr/>
        <a:lstStyle/>
        <a:p>
          <a:endParaRPr lang="ru-RU"/>
        </a:p>
      </dgm:t>
    </dgm:pt>
    <dgm:pt modelId="{1D2F499A-D2EA-4ABC-89B2-76C9C0D61DA6}">
      <dgm:prSet custT="1"/>
      <dgm:spPr/>
      <dgm:t>
        <a:bodyPr/>
        <a:lstStyle/>
        <a:p>
          <a:r>
            <a:rPr lang="en-US" sz="1400" b="1" dirty="0"/>
            <a:t>Active </a:t>
          </a:r>
          <a:endParaRPr lang="ru-RU" sz="1400" b="1" dirty="0"/>
        </a:p>
      </dgm:t>
    </dgm:pt>
    <dgm:pt modelId="{3E0C903D-61AA-4D0A-A7CF-7A005320E386}" type="parTrans" cxnId="{6519F47E-C328-421E-BF91-28EAECF81753}">
      <dgm:prSet/>
      <dgm:spPr/>
      <dgm:t>
        <a:bodyPr/>
        <a:lstStyle/>
        <a:p>
          <a:endParaRPr lang="ru-RU"/>
        </a:p>
      </dgm:t>
    </dgm:pt>
    <dgm:pt modelId="{F1E29F47-67DD-44E4-AA08-B1DE70AF7002}" type="sibTrans" cxnId="{6519F47E-C328-421E-BF91-28EAECF81753}">
      <dgm:prSet/>
      <dgm:spPr/>
      <dgm:t>
        <a:bodyPr/>
        <a:lstStyle/>
        <a:p>
          <a:endParaRPr lang="ru-RU"/>
        </a:p>
      </dgm:t>
    </dgm:pt>
    <dgm:pt modelId="{FA652CF2-C0F8-4633-9AFB-87739DBF243B}">
      <dgm:prSet custT="1"/>
      <dgm:spPr/>
      <dgm:t>
        <a:bodyPr/>
        <a:lstStyle/>
        <a:p>
          <a:r>
            <a:rPr lang="en-US" sz="1400" b="1" dirty="0"/>
            <a:t>Multinational </a:t>
          </a:r>
          <a:endParaRPr lang="ru-RU" sz="1400" b="1" dirty="0"/>
        </a:p>
      </dgm:t>
    </dgm:pt>
    <dgm:pt modelId="{CF361347-BBA3-4291-8C31-27F7CCAB3929}" type="parTrans" cxnId="{E921668D-8814-4FB2-8551-F840E516592C}">
      <dgm:prSet/>
      <dgm:spPr/>
      <dgm:t>
        <a:bodyPr/>
        <a:lstStyle/>
        <a:p>
          <a:endParaRPr lang="ru-RU"/>
        </a:p>
      </dgm:t>
    </dgm:pt>
    <dgm:pt modelId="{5949F8E5-98AE-4973-898B-FEC0D4CA8EBB}" type="sibTrans" cxnId="{E921668D-8814-4FB2-8551-F840E516592C}">
      <dgm:prSet/>
      <dgm:spPr/>
      <dgm:t>
        <a:bodyPr/>
        <a:lstStyle/>
        <a:p>
          <a:endParaRPr lang="ru-RU"/>
        </a:p>
      </dgm:t>
    </dgm:pt>
    <dgm:pt modelId="{1DF71CED-4D34-4728-AD71-4FDAE819E617}">
      <dgm:prSet custT="1"/>
      <dgm:spPr/>
      <dgm:t>
        <a:bodyPr/>
        <a:lstStyle/>
        <a:p>
          <a:r>
            <a:rPr lang="en-US" sz="1400" b="1" dirty="0"/>
            <a:t>Global</a:t>
          </a:r>
          <a:endParaRPr lang="ru-RU" sz="1400" b="1" dirty="0"/>
        </a:p>
      </dgm:t>
    </dgm:pt>
    <dgm:pt modelId="{0216625F-F14C-40DD-8CBD-629B40E1BA66}" type="parTrans" cxnId="{C46FF7EA-3D0E-4319-935A-A46C9B30DD3D}">
      <dgm:prSet/>
      <dgm:spPr/>
      <dgm:t>
        <a:bodyPr/>
        <a:lstStyle/>
        <a:p>
          <a:endParaRPr lang="ru-RU"/>
        </a:p>
      </dgm:t>
    </dgm:pt>
    <dgm:pt modelId="{55E26BA3-3DC8-451D-8DA0-5C742B5DA45C}" type="sibTrans" cxnId="{C46FF7EA-3D0E-4319-935A-A46C9B30DD3D}">
      <dgm:prSet/>
      <dgm:spPr/>
      <dgm:t>
        <a:bodyPr/>
        <a:lstStyle/>
        <a:p>
          <a:endParaRPr lang="ru-RU"/>
        </a:p>
      </dgm:t>
    </dgm:pt>
    <dgm:pt modelId="{D6A5ABE6-4DBC-4E4F-9A36-19B723212C0B}">
      <dgm:prSet custT="1"/>
      <dgm:spPr/>
      <dgm:t>
        <a:bodyPr/>
        <a:lstStyle/>
        <a:p>
          <a:r>
            <a:rPr lang="en-US" sz="1400" b="1" dirty="0"/>
            <a:t>Professional Marketing</a:t>
          </a:r>
          <a:endParaRPr lang="ru-RU" sz="1400" b="1" dirty="0"/>
        </a:p>
      </dgm:t>
    </dgm:pt>
    <dgm:pt modelId="{ED3E367A-FD80-4857-A8E4-2E89F8C7AD6D}" type="parTrans" cxnId="{C519356A-BDE1-4308-AEAF-FF18E9B15010}">
      <dgm:prSet/>
      <dgm:spPr/>
      <dgm:t>
        <a:bodyPr/>
        <a:lstStyle/>
        <a:p>
          <a:endParaRPr lang="ru-RU"/>
        </a:p>
      </dgm:t>
    </dgm:pt>
    <dgm:pt modelId="{9FFFF8E7-997A-4C91-A41E-1A7B0E5A5E78}" type="sibTrans" cxnId="{C519356A-BDE1-4308-AEAF-FF18E9B15010}">
      <dgm:prSet/>
      <dgm:spPr/>
      <dgm:t>
        <a:bodyPr/>
        <a:lstStyle/>
        <a:p>
          <a:endParaRPr lang="ru-RU"/>
        </a:p>
      </dgm:t>
    </dgm:pt>
    <dgm:pt modelId="{E0D0149D-F303-4401-9A16-BB709F6BDD1F}">
      <dgm:prSet custT="1"/>
      <dgm:spPr/>
      <dgm:t>
        <a:bodyPr/>
        <a:lstStyle/>
        <a:p>
          <a:r>
            <a:rPr lang="en-US" sz="1400" b="1" dirty="0"/>
            <a:t>Housing </a:t>
          </a:r>
          <a:endParaRPr lang="ru-RU" sz="1400" b="1" dirty="0"/>
        </a:p>
      </dgm:t>
    </dgm:pt>
    <dgm:pt modelId="{83B5C3AA-8A65-40F1-A215-44BE5A764BF8}" type="parTrans" cxnId="{D228870F-29B1-4D94-8654-D4A32E2759EC}">
      <dgm:prSet/>
      <dgm:spPr/>
      <dgm:t>
        <a:bodyPr/>
        <a:lstStyle/>
        <a:p>
          <a:endParaRPr lang="ru-RU"/>
        </a:p>
      </dgm:t>
    </dgm:pt>
    <dgm:pt modelId="{85B3A865-64C0-4BCB-9BE5-05CA7ACB2F8A}" type="sibTrans" cxnId="{D228870F-29B1-4D94-8654-D4A32E2759EC}">
      <dgm:prSet/>
      <dgm:spPr/>
      <dgm:t>
        <a:bodyPr/>
        <a:lstStyle/>
        <a:p>
          <a:endParaRPr lang="ru-RU"/>
        </a:p>
      </dgm:t>
    </dgm:pt>
    <dgm:pt modelId="{D1D053F3-6CE1-44CF-9B42-704AD15BD32A}">
      <dgm:prSet custT="1"/>
      <dgm:spPr/>
      <dgm:t>
        <a:bodyPr/>
        <a:lstStyle/>
        <a:p>
          <a:r>
            <a:rPr lang="en-US" sz="1400" b="1" dirty="0"/>
            <a:t>Business zones </a:t>
          </a:r>
          <a:endParaRPr lang="ru-RU" sz="1400" b="1" dirty="0"/>
        </a:p>
      </dgm:t>
    </dgm:pt>
    <dgm:pt modelId="{44A75993-D6FD-4C66-BAE3-8EF5D3EC6827}" type="parTrans" cxnId="{B619BBB6-3330-4B3B-9761-822C8DEDD337}">
      <dgm:prSet/>
      <dgm:spPr/>
      <dgm:t>
        <a:bodyPr/>
        <a:lstStyle/>
        <a:p>
          <a:endParaRPr lang="ru-RU"/>
        </a:p>
      </dgm:t>
    </dgm:pt>
    <dgm:pt modelId="{16E15136-CC8C-4478-A8F8-7FF286533CB3}" type="sibTrans" cxnId="{B619BBB6-3330-4B3B-9761-822C8DEDD337}">
      <dgm:prSet/>
      <dgm:spPr/>
      <dgm:t>
        <a:bodyPr/>
        <a:lstStyle/>
        <a:p>
          <a:endParaRPr lang="ru-RU"/>
        </a:p>
      </dgm:t>
    </dgm:pt>
    <dgm:pt modelId="{74C2D91A-90DD-45E5-9C8B-F36FEF63073F}">
      <dgm:prSet custT="1"/>
      <dgm:spPr/>
      <dgm:t>
        <a:bodyPr/>
        <a:lstStyle/>
        <a:p>
          <a:r>
            <a:rPr lang="en-US" sz="1400" b="1" dirty="0"/>
            <a:t>Investment in land property</a:t>
          </a:r>
          <a:endParaRPr lang="ru-RU" sz="1400" b="1" dirty="0"/>
        </a:p>
      </dgm:t>
    </dgm:pt>
    <dgm:pt modelId="{43434A5A-9CBE-405D-BA06-00DA3742EB05}" type="parTrans" cxnId="{1EEA1A7F-5F2D-4CB2-B004-3F5EA8B92EC8}">
      <dgm:prSet/>
      <dgm:spPr/>
      <dgm:t>
        <a:bodyPr/>
        <a:lstStyle/>
        <a:p>
          <a:endParaRPr lang="ru-RU"/>
        </a:p>
      </dgm:t>
    </dgm:pt>
    <dgm:pt modelId="{494E5B1C-4847-40C6-A9DA-92C08F9F5DC1}" type="sibTrans" cxnId="{1EEA1A7F-5F2D-4CB2-B004-3F5EA8B92EC8}">
      <dgm:prSet/>
      <dgm:spPr/>
      <dgm:t>
        <a:bodyPr/>
        <a:lstStyle/>
        <a:p>
          <a:endParaRPr lang="ru-RU"/>
        </a:p>
      </dgm:t>
    </dgm:pt>
    <dgm:pt modelId="{EA488BE3-E9F8-40F2-B26B-15476D3F7F64}" type="pres">
      <dgm:prSet presAssocID="{0837EB96-7471-470D-8437-81163A066E39}" presName="diagram" presStyleCnt="0">
        <dgm:presLayoutVars>
          <dgm:chPref val="1"/>
          <dgm:dir/>
          <dgm:animOne val="branch"/>
          <dgm:animLvl val="lvl"/>
          <dgm:resizeHandles/>
        </dgm:presLayoutVars>
      </dgm:prSet>
      <dgm:spPr/>
    </dgm:pt>
    <dgm:pt modelId="{1A6B5430-F379-4A7D-BD99-1DC2B2DDE6E9}" type="pres">
      <dgm:prSet presAssocID="{B7E18B5D-36C7-454E-A609-49561A1827F1}" presName="root" presStyleCnt="0"/>
      <dgm:spPr/>
    </dgm:pt>
    <dgm:pt modelId="{9245006D-B74D-42D0-A63D-6BDE96B4AD38}" type="pres">
      <dgm:prSet presAssocID="{B7E18B5D-36C7-454E-A609-49561A1827F1}" presName="rootComposite" presStyleCnt="0"/>
      <dgm:spPr/>
    </dgm:pt>
    <dgm:pt modelId="{B04A39EE-A929-410B-A29F-E2F32E0E84DD}" type="pres">
      <dgm:prSet presAssocID="{B7E18B5D-36C7-454E-A609-49561A1827F1}" presName="rootText" presStyleLbl="node1" presStyleIdx="0" presStyleCnt="4" custScaleX="125970" custScaleY="131149"/>
      <dgm:spPr/>
    </dgm:pt>
    <dgm:pt modelId="{E7160EC0-2364-4CF6-ADFB-37603B6C2467}" type="pres">
      <dgm:prSet presAssocID="{B7E18B5D-36C7-454E-A609-49561A1827F1}" presName="rootConnector" presStyleLbl="node1" presStyleIdx="0" presStyleCnt="4"/>
      <dgm:spPr/>
    </dgm:pt>
    <dgm:pt modelId="{027D4A6A-8D0B-4D4B-97F5-C488624DE719}" type="pres">
      <dgm:prSet presAssocID="{B7E18B5D-36C7-454E-A609-49561A1827F1}" presName="childShape" presStyleCnt="0"/>
      <dgm:spPr/>
    </dgm:pt>
    <dgm:pt modelId="{91ED33B8-BAD8-42A4-841E-55DBECC62227}" type="pres">
      <dgm:prSet presAssocID="{23713B5F-A9B2-4B37-8CE7-9F3D0FFA6238}" presName="Name13" presStyleLbl="parChTrans1D2" presStyleIdx="0" presStyleCnt="12"/>
      <dgm:spPr/>
    </dgm:pt>
    <dgm:pt modelId="{FCB162E5-9C23-4129-9EBE-F0C4FD883765}" type="pres">
      <dgm:prSet presAssocID="{3F75FAEA-C92D-4D91-A722-CCC0D1184DD1}" presName="childText" presStyleLbl="bgAcc1" presStyleIdx="0" presStyleCnt="12" custScaleX="146355">
        <dgm:presLayoutVars>
          <dgm:bulletEnabled val="1"/>
        </dgm:presLayoutVars>
      </dgm:prSet>
      <dgm:spPr/>
    </dgm:pt>
    <dgm:pt modelId="{E42E7E1E-65E9-4C77-AA74-64FCB92FB9B1}" type="pres">
      <dgm:prSet presAssocID="{DA91695C-53BB-447F-A14F-214DBB20BD7B}" presName="Name13" presStyleLbl="parChTrans1D2" presStyleIdx="1" presStyleCnt="12"/>
      <dgm:spPr/>
    </dgm:pt>
    <dgm:pt modelId="{A38E4EC3-DDF8-4FAC-8C20-4B68ABB3C652}" type="pres">
      <dgm:prSet presAssocID="{F8F6A216-EFCC-4173-B3C1-F85C18612CCB}" presName="childText" presStyleLbl="bgAcc1" presStyleIdx="1" presStyleCnt="12" custScaleX="144689">
        <dgm:presLayoutVars>
          <dgm:bulletEnabled val="1"/>
        </dgm:presLayoutVars>
      </dgm:prSet>
      <dgm:spPr/>
    </dgm:pt>
    <dgm:pt modelId="{C2A7D8D3-7D83-4765-A758-2C6ABF0D9E10}" type="pres">
      <dgm:prSet presAssocID="{B0DE1DB1-0AF0-46DA-A28B-4CBC5B41FBC5}" presName="root" presStyleCnt="0"/>
      <dgm:spPr/>
    </dgm:pt>
    <dgm:pt modelId="{4F551F85-63D2-4969-993C-5169586F5E5F}" type="pres">
      <dgm:prSet presAssocID="{B0DE1DB1-0AF0-46DA-A28B-4CBC5B41FBC5}" presName="rootComposite" presStyleCnt="0"/>
      <dgm:spPr/>
    </dgm:pt>
    <dgm:pt modelId="{5B0CAE75-5036-4B0E-B492-EF84AB5CECB4}" type="pres">
      <dgm:prSet presAssocID="{B0DE1DB1-0AF0-46DA-A28B-4CBC5B41FBC5}" presName="rootText" presStyleLbl="node1" presStyleIdx="1" presStyleCnt="4" custScaleX="111929" custScaleY="104982"/>
      <dgm:spPr/>
    </dgm:pt>
    <dgm:pt modelId="{4E95CEBF-9002-435A-8C2E-DC55A49C9670}" type="pres">
      <dgm:prSet presAssocID="{B0DE1DB1-0AF0-46DA-A28B-4CBC5B41FBC5}" presName="rootConnector" presStyleLbl="node1" presStyleIdx="1" presStyleCnt="4"/>
      <dgm:spPr/>
    </dgm:pt>
    <dgm:pt modelId="{70F0670A-2962-4D21-AD21-17D74B3F0B5E}" type="pres">
      <dgm:prSet presAssocID="{B0DE1DB1-0AF0-46DA-A28B-4CBC5B41FBC5}" presName="childShape" presStyleCnt="0"/>
      <dgm:spPr/>
    </dgm:pt>
    <dgm:pt modelId="{821EC2C6-D8F7-4350-9DB5-236BA65A755A}" type="pres">
      <dgm:prSet presAssocID="{C4044C11-476F-4357-A7C4-305063CDBB12}" presName="Name13" presStyleLbl="parChTrans1D2" presStyleIdx="2" presStyleCnt="12"/>
      <dgm:spPr/>
    </dgm:pt>
    <dgm:pt modelId="{0627182B-08FC-4B0F-B7BB-A2571BEE30A2}" type="pres">
      <dgm:prSet presAssocID="{BDA6C1C3-9592-46E4-9C85-B05AEE8891EB}" presName="childText" presStyleLbl="bgAcc1" presStyleIdx="2" presStyleCnt="12" custScaleX="145334" custScaleY="130900">
        <dgm:presLayoutVars>
          <dgm:bulletEnabled val="1"/>
        </dgm:presLayoutVars>
      </dgm:prSet>
      <dgm:spPr/>
    </dgm:pt>
    <dgm:pt modelId="{C0D03F47-05B2-4BEA-8083-2AF013B72F75}" type="pres">
      <dgm:prSet presAssocID="{57CA0566-008E-45FE-8437-89B6DD55446F}" presName="Name13" presStyleLbl="parChTrans1D2" presStyleIdx="3" presStyleCnt="12"/>
      <dgm:spPr/>
    </dgm:pt>
    <dgm:pt modelId="{701032FC-D0A6-4674-AA7C-2EC3095FB0C0}" type="pres">
      <dgm:prSet presAssocID="{5B181E9E-3C7E-43E8-B792-0AE5F619F944}" presName="childText" presStyleLbl="bgAcc1" presStyleIdx="3" presStyleCnt="12" custScaleX="145737" custScaleY="205819">
        <dgm:presLayoutVars>
          <dgm:bulletEnabled val="1"/>
        </dgm:presLayoutVars>
      </dgm:prSet>
      <dgm:spPr/>
    </dgm:pt>
    <dgm:pt modelId="{1383CDCC-1355-4AEC-AE91-2C7078AA3281}" type="pres">
      <dgm:prSet presAssocID="{9D04F773-060B-41A7-9817-DDBED867B21A}" presName="root" presStyleCnt="0"/>
      <dgm:spPr/>
    </dgm:pt>
    <dgm:pt modelId="{0AA14497-50B4-4113-818D-C56613350CC4}" type="pres">
      <dgm:prSet presAssocID="{9D04F773-060B-41A7-9817-DDBED867B21A}" presName="rootComposite" presStyleCnt="0"/>
      <dgm:spPr/>
    </dgm:pt>
    <dgm:pt modelId="{0384EDCC-69DD-42D4-849E-7EF55B1840C6}" type="pres">
      <dgm:prSet presAssocID="{9D04F773-060B-41A7-9817-DDBED867B21A}" presName="rootText" presStyleLbl="node1" presStyleIdx="2" presStyleCnt="4" custScaleX="124530"/>
      <dgm:spPr/>
    </dgm:pt>
    <dgm:pt modelId="{DEF39F7F-EF54-4DB4-BDC7-6A49B7F28C3A}" type="pres">
      <dgm:prSet presAssocID="{9D04F773-060B-41A7-9817-DDBED867B21A}" presName="rootConnector" presStyleLbl="node1" presStyleIdx="2" presStyleCnt="4"/>
      <dgm:spPr/>
    </dgm:pt>
    <dgm:pt modelId="{5171741D-C7A0-476B-A11B-FAFC1DC63054}" type="pres">
      <dgm:prSet presAssocID="{9D04F773-060B-41A7-9817-DDBED867B21A}" presName="childShape" presStyleCnt="0"/>
      <dgm:spPr/>
    </dgm:pt>
    <dgm:pt modelId="{A47A038D-9596-4FC6-9DF6-B44F4794D16B}" type="pres">
      <dgm:prSet presAssocID="{33A43385-F6CB-4DBA-B0E0-55A32FAC73BF}" presName="Name13" presStyleLbl="parChTrans1D2" presStyleIdx="4" presStyleCnt="12"/>
      <dgm:spPr/>
    </dgm:pt>
    <dgm:pt modelId="{D47F34E6-E42C-4EEC-8568-6C76699AE14A}" type="pres">
      <dgm:prSet presAssocID="{0F342B0F-C4F3-43D0-AB79-5D25D5620A0E}" presName="childText" presStyleLbl="bgAcc1" presStyleIdx="4" presStyleCnt="12" custScaleX="114471">
        <dgm:presLayoutVars>
          <dgm:bulletEnabled val="1"/>
        </dgm:presLayoutVars>
      </dgm:prSet>
      <dgm:spPr/>
    </dgm:pt>
    <dgm:pt modelId="{01A29D0A-AE12-43F6-BCF6-88A64328EBCC}" type="pres">
      <dgm:prSet presAssocID="{E5CEC9E6-E967-486A-B713-731E58E8BB79}" presName="Name13" presStyleLbl="parChTrans1D2" presStyleIdx="5" presStyleCnt="12"/>
      <dgm:spPr/>
    </dgm:pt>
    <dgm:pt modelId="{0D513BFB-A73E-403B-A6A2-EDE700270D41}" type="pres">
      <dgm:prSet presAssocID="{42C40B74-DBC6-4EAB-A6EE-7D322173F496}" presName="childText" presStyleLbl="bgAcc1" presStyleIdx="5" presStyleCnt="12" custScaleX="114471">
        <dgm:presLayoutVars>
          <dgm:bulletEnabled val="1"/>
        </dgm:presLayoutVars>
      </dgm:prSet>
      <dgm:spPr/>
    </dgm:pt>
    <dgm:pt modelId="{47805BA9-4E6A-4EC2-8C33-3FA5360CCF9C}" type="pres">
      <dgm:prSet presAssocID="{C585E107-EB41-4762-89F3-758E5E2D8BF3}" presName="Name13" presStyleLbl="parChTrans1D2" presStyleIdx="6" presStyleCnt="12"/>
      <dgm:spPr/>
    </dgm:pt>
    <dgm:pt modelId="{40D2FA3C-350A-4B88-AC18-9193E2E8E3B0}" type="pres">
      <dgm:prSet presAssocID="{809E7C0C-1D2A-4810-9148-0A8809B12762}" presName="childText" presStyleLbl="bgAcc1" presStyleIdx="6" presStyleCnt="12" custScaleX="114471">
        <dgm:presLayoutVars>
          <dgm:bulletEnabled val="1"/>
        </dgm:presLayoutVars>
      </dgm:prSet>
      <dgm:spPr/>
    </dgm:pt>
    <dgm:pt modelId="{E0636C41-C652-4DA2-B85C-E82EE3C371AE}" type="pres">
      <dgm:prSet presAssocID="{232CC098-0A8C-4212-BA64-E37BD8A1E87D}" presName="Name13" presStyleLbl="parChTrans1D2" presStyleIdx="7" presStyleCnt="12"/>
      <dgm:spPr/>
    </dgm:pt>
    <dgm:pt modelId="{B20C2DA5-5C3C-4449-AFDC-CCD036731CDF}" type="pres">
      <dgm:prSet presAssocID="{CADA61A9-A1E2-4AB7-AD4A-7D07A14F0540}" presName="childText" presStyleLbl="bgAcc1" presStyleIdx="7" presStyleCnt="12" custScaleX="114471">
        <dgm:presLayoutVars>
          <dgm:bulletEnabled val="1"/>
        </dgm:presLayoutVars>
      </dgm:prSet>
      <dgm:spPr/>
    </dgm:pt>
    <dgm:pt modelId="{8553AC54-5E49-43EF-B596-2C9D065B655C}" type="pres">
      <dgm:prSet presAssocID="{9DAA1910-9C0E-43EB-9AC7-4DDECEAEE4A3}" presName="root" presStyleCnt="0"/>
      <dgm:spPr/>
    </dgm:pt>
    <dgm:pt modelId="{604ADC74-0266-4F9C-8107-F4BDF28AD291}" type="pres">
      <dgm:prSet presAssocID="{9DAA1910-9C0E-43EB-9AC7-4DDECEAEE4A3}" presName="rootComposite" presStyleCnt="0"/>
      <dgm:spPr/>
    </dgm:pt>
    <dgm:pt modelId="{81D0360B-CC31-402B-BCDA-9396557C8849}" type="pres">
      <dgm:prSet presAssocID="{9DAA1910-9C0E-43EB-9AC7-4DDECEAEE4A3}" presName="rootText" presStyleLbl="node1" presStyleIdx="3" presStyleCnt="4" custScaleX="114807"/>
      <dgm:spPr/>
    </dgm:pt>
    <dgm:pt modelId="{CEEC3E6C-800E-4201-A868-F96556D5AD77}" type="pres">
      <dgm:prSet presAssocID="{9DAA1910-9C0E-43EB-9AC7-4DDECEAEE4A3}" presName="rootConnector" presStyleLbl="node1" presStyleIdx="3" presStyleCnt="4"/>
      <dgm:spPr/>
    </dgm:pt>
    <dgm:pt modelId="{3DE7BD5C-587D-474D-B6B0-6F601A52B1B9}" type="pres">
      <dgm:prSet presAssocID="{9DAA1910-9C0E-43EB-9AC7-4DDECEAEE4A3}" presName="childShape" presStyleCnt="0"/>
      <dgm:spPr/>
    </dgm:pt>
    <dgm:pt modelId="{88A05477-6CDF-488D-9522-4E78558490AE}" type="pres">
      <dgm:prSet presAssocID="{D0EB32D8-BB10-45FD-9C16-2AEE2571FA11}" presName="Name13" presStyleLbl="parChTrans1D2" presStyleIdx="8" presStyleCnt="12"/>
      <dgm:spPr/>
    </dgm:pt>
    <dgm:pt modelId="{EBE2BBBB-BA86-4F0D-B6A5-5D9A3E7DE841}" type="pres">
      <dgm:prSet presAssocID="{B196A6EC-E721-476E-91CC-EEF69143A9E2}" presName="childText" presStyleLbl="bgAcc1" presStyleIdx="8" presStyleCnt="12" custScaleX="181370">
        <dgm:presLayoutVars>
          <dgm:bulletEnabled val="1"/>
        </dgm:presLayoutVars>
      </dgm:prSet>
      <dgm:spPr/>
    </dgm:pt>
    <dgm:pt modelId="{31BD2710-6C2B-449B-8D5B-BDFB57B09426}" type="pres">
      <dgm:prSet presAssocID="{85E8C776-DCAC-4E50-856F-4B092428236D}" presName="Name13" presStyleLbl="parChTrans1D2" presStyleIdx="9" presStyleCnt="12"/>
      <dgm:spPr/>
    </dgm:pt>
    <dgm:pt modelId="{D25A1502-1EF3-41A8-BDDF-D6F502638975}" type="pres">
      <dgm:prSet presAssocID="{6535BD26-D694-4FA0-8CB6-661365F289C0}" presName="childText" presStyleLbl="bgAcc1" presStyleIdx="9" presStyleCnt="12" custScaleX="181370" custScaleY="158332">
        <dgm:presLayoutVars>
          <dgm:bulletEnabled val="1"/>
        </dgm:presLayoutVars>
      </dgm:prSet>
      <dgm:spPr/>
    </dgm:pt>
    <dgm:pt modelId="{B661D61E-EBE6-4F84-9C98-F504A893D27B}" type="pres">
      <dgm:prSet presAssocID="{3E737B96-CEF5-4628-8293-D1D8474382C1}" presName="Name13" presStyleLbl="parChTrans1D2" presStyleIdx="10" presStyleCnt="12"/>
      <dgm:spPr/>
    </dgm:pt>
    <dgm:pt modelId="{FED4184E-535A-4FC8-B2D2-AC914D93BFEA}" type="pres">
      <dgm:prSet presAssocID="{C2765391-A845-4E6E-B160-D6B4162350CC}" presName="childText" presStyleLbl="bgAcc1" presStyleIdx="10" presStyleCnt="12" custScaleX="181370" custScaleY="200152">
        <dgm:presLayoutVars>
          <dgm:bulletEnabled val="1"/>
        </dgm:presLayoutVars>
      </dgm:prSet>
      <dgm:spPr/>
    </dgm:pt>
    <dgm:pt modelId="{DAD46CCC-6332-4A60-A8A0-319758BE3EF9}" type="pres">
      <dgm:prSet presAssocID="{07FD71F1-1DDC-447C-BE11-22F693BBAED1}" presName="Name13" presStyleLbl="parChTrans1D2" presStyleIdx="11" presStyleCnt="12"/>
      <dgm:spPr/>
    </dgm:pt>
    <dgm:pt modelId="{57B864C5-FFC6-4703-B688-7D4CF8F30EA1}" type="pres">
      <dgm:prSet presAssocID="{868C72BD-8BB3-4F26-A017-32E4507B6954}" presName="childText" presStyleLbl="bgAcc1" presStyleIdx="11" presStyleCnt="12" custScaleX="181370">
        <dgm:presLayoutVars>
          <dgm:bulletEnabled val="1"/>
        </dgm:presLayoutVars>
      </dgm:prSet>
      <dgm:spPr/>
    </dgm:pt>
  </dgm:ptLst>
  <dgm:cxnLst>
    <dgm:cxn modelId="{CA786E00-63F3-41B0-BEBB-E9CA2B188B6A}" srcId="{6535BD26-D694-4FA0-8CB6-661365F289C0}" destId="{E98D7392-C9CF-40B2-B4B0-1F0218E2FA8E}" srcOrd="0" destOrd="0" parTransId="{40578DE2-A530-4EA8-8607-C42120BFC87A}" sibTransId="{7F578290-B2A3-44D4-BE25-1F05EB06CCE7}"/>
    <dgm:cxn modelId="{F510270A-588E-44E2-9C0C-D49430A9D19C}" type="presOf" srcId="{809E7C0C-1D2A-4810-9148-0A8809B12762}" destId="{40D2FA3C-350A-4B88-AC18-9193E2E8E3B0}" srcOrd="0" destOrd="0" presId="urn:microsoft.com/office/officeart/2005/8/layout/hierarchy3"/>
    <dgm:cxn modelId="{0543D50A-B6DA-4EAD-9521-1CFE8E0E9796}" srcId="{B0DE1DB1-0AF0-46DA-A28B-4CBC5B41FBC5}" destId="{BDA6C1C3-9592-46E4-9C85-B05AEE8891EB}" srcOrd="0" destOrd="0" parTransId="{C4044C11-476F-4357-A7C4-305063CDBB12}" sibTransId="{891FF680-C517-4C87-A70A-2E5E56EEF113}"/>
    <dgm:cxn modelId="{FFA1F20A-BB2C-4141-98A7-AA7B67986099}" srcId="{9DAA1910-9C0E-43EB-9AC7-4DDECEAEE4A3}" destId="{868C72BD-8BB3-4F26-A017-32E4507B6954}" srcOrd="3" destOrd="0" parTransId="{07FD71F1-1DDC-447C-BE11-22F693BBAED1}" sibTransId="{9B3503AC-D719-437B-BFBE-37A7B8A9C4E2}"/>
    <dgm:cxn modelId="{960D2C0C-74F0-4078-BFBE-62ADD62F1AB9}" srcId="{0837EB96-7471-470D-8437-81163A066E39}" destId="{9D04F773-060B-41A7-9817-DDBED867B21A}" srcOrd="2" destOrd="0" parTransId="{8E62B364-7EFC-43D3-A124-2E7957492301}" sibTransId="{0C9236DF-C17E-4C21-A4D4-B424F7E4488F}"/>
    <dgm:cxn modelId="{D228870F-29B1-4D94-8654-D4A32E2759EC}" srcId="{C2765391-A845-4E6E-B160-D6B4162350CC}" destId="{E0D0149D-F303-4401-9A16-BB709F6BDD1F}" srcOrd="1" destOrd="0" parTransId="{83B5C3AA-8A65-40F1-A215-44BE5A764BF8}" sibTransId="{85B3A865-64C0-4BCB-9BE5-05CA7ACB2F8A}"/>
    <dgm:cxn modelId="{0E1A7818-FD9D-4291-802C-1D67B6EDBBBA}" type="presOf" srcId="{B7E18B5D-36C7-454E-A609-49561A1827F1}" destId="{B04A39EE-A929-410B-A29F-E2F32E0E84DD}" srcOrd="0" destOrd="0" presId="urn:microsoft.com/office/officeart/2005/8/layout/hierarchy3"/>
    <dgm:cxn modelId="{C67D2522-B7F3-4552-97D2-21186EAF8A83}" type="presOf" srcId="{F8F6A216-EFCC-4173-B3C1-F85C18612CCB}" destId="{A38E4EC3-DDF8-4FAC-8C20-4B68ABB3C652}" srcOrd="0" destOrd="0" presId="urn:microsoft.com/office/officeart/2005/8/layout/hierarchy3"/>
    <dgm:cxn modelId="{EF10CB25-96AF-4E5B-8289-66D9437F83E8}" type="presOf" srcId="{91C1641E-EA54-4AF0-AD00-0994848E5436}" destId="{0627182B-08FC-4B0F-B7BB-A2571BEE30A2}" srcOrd="0" destOrd="2" presId="urn:microsoft.com/office/officeart/2005/8/layout/hierarchy3"/>
    <dgm:cxn modelId="{B5DC8326-5666-44CF-9452-CF4E88DEB42E}" srcId="{9DAA1910-9C0E-43EB-9AC7-4DDECEAEE4A3}" destId="{6535BD26-D694-4FA0-8CB6-661365F289C0}" srcOrd="1" destOrd="0" parTransId="{85E8C776-DCAC-4E50-856F-4B092428236D}" sibTransId="{5F4DD844-3584-4387-A892-35487877A5CF}"/>
    <dgm:cxn modelId="{F4B0A927-8621-4DB6-833A-6E991026AE50}" type="presOf" srcId="{57CA0566-008E-45FE-8437-89B6DD55446F}" destId="{C0D03F47-05B2-4BEA-8083-2AF013B72F75}" srcOrd="0" destOrd="0" presId="urn:microsoft.com/office/officeart/2005/8/layout/hierarchy3"/>
    <dgm:cxn modelId="{0C68E927-813C-48C2-8328-FDB2083FB2F3}" type="presOf" srcId="{33A43385-F6CB-4DBA-B0E0-55A32FAC73BF}" destId="{A47A038D-9596-4FC6-9DF6-B44F4794D16B}" srcOrd="0" destOrd="0" presId="urn:microsoft.com/office/officeart/2005/8/layout/hierarchy3"/>
    <dgm:cxn modelId="{79C6BB2C-A2FC-40E0-AF27-7F8865A1C123}" type="presOf" srcId="{23713B5F-A9B2-4B37-8CE7-9F3D0FFA6238}" destId="{91ED33B8-BAD8-42A4-841E-55DBECC62227}" srcOrd="0" destOrd="0" presId="urn:microsoft.com/office/officeart/2005/8/layout/hierarchy3"/>
    <dgm:cxn modelId="{73EF662E-8CEE-408F-A4FE-92AC8AED6BA7}" type="presOf" srcId="{FA652CF2-C0F8-4633-9AFB-87739DBF243B}" destId="{701032FC-D0A6-4674-AA7C-2EC3095FB0C0}" srcOrd="0" destOrd="4" presId="urn:microsoft.com/office/officeart/2005/8/layout/hierarchy3"/>
    <dgm:cxn modelId="{E9BED930-7A98-4568-B446-512BEA2167B6}" type="presOf" srcId="{07FD71F1-1DDC-447C-BE11-22F693BBAED1}" destId="{DAD46CCC-6332-4A60-A8A0-319758BE3EF9}" srcOrd="0" destOrd="0" presId="urn:microsoft.com/office/officeart/2005/8/layout/hierarchy3"/>
    <dgm:cxn modelId="{C50CE331-0029-4EBF-A38E-164D93054126}" srcId="{C2765391-A845-4E6E-B160-D6B4162350CC}" destId="{A565E343-3372-4F6B-B37E-151E236ED891}" srcOrd="0" destOrd="0" parTransId="{BB4FF2C7-9F62-4E42-BC74-8E257D9FA32E}" sibTransId="{72073D58-BC4F-4965-B97A-2A679159A864}"/>
    <dgm:cxn modelId="{289A5033-A1E5-44F4-A2E8-270BD1F0AA65}" srcId="{B7E18B5D-36C7-454E-A609-49561A1827F1}" destId="{3F75FAEA-C92D-4D91-A722-CCC0D1184DD1}" srcOrd="0" destOrd="0" parTransId="{23713B5F-A9B2-4B37-8CE7-9F3D0FFA6238}" sibTransId="{DEC35E81-DAFD-4BF3-AD75-F84E2D5CF34F}"/>
    <dgm:cxn modelId="{9767363C-97D7-4D55-9A64-8230FDE604AA}" type="presOf" srcId="{15F188C4-49F1-4DAD-8ADB-9304157DB223}" destId="{0627182B-08FC-4B0F-B7BB-A2571BEE30A2}" srcOrd="0" destOrd="1" presId="urn:microsoft.com/office/officeart/2005/8/layout/hierarchy3"/>
    <dgm:cxn modelId="{7D0FF93E-5F48-49BC-BA52-249F021B31BB}" srcId="{9D04F773-060B-41A7-9817-DDBED867B21A}" destId="{0F342B0F-C4F3-43D0-AB79-5D25D5620A0E}" srcOrd="0" destOrd="0" parTransId="{33A43385-F6CB-4DBA-B0E0-55A32FAC73BF}" sibTransId="{61A961C4-0811-4928-A9EC-7E606EEF5C21}"/>
    <dgm:cxn modelId="{73CDC561-E7CF-44AA-906F-98FF6901AEA6}" type="presOf" srcId="{5B181E9E-3C7E-43E8-B792-0AE5F619F944}" destId="{701032FC-D0A6-4674-AA7C-2EC3095FB0C0}" srcOrd="0" destOrd="0" presId="urn:microsoft.com/office/officeart/2005/8/layout/hierarchy3"/>
    <dgm:cxn modelId="{B36CB342-D997-4CF6-9D6F-EBA0CF3A16AD}" type="presOf" srcId="{9DAA1910-9C0E-43EB-9AC7-4DDECEAEE4A3}" destId="{CEEC3E6C-800E-4201-A868-F96556D5AD77}" srcOrd="1" destOrd="0" presId="urn:microsoft.com/office/officeart/2005/8/layout/hierarchy3"/>
    <dgm:cxn modelId="{36410D64-B0F9-45CE-B417-96A9229EC13F}" type="presOf" srcId="{C2765391-A845-4E6E-B160-D6B4162350CC}" destId="{FED4184E-535A-4FC8-B2D2-AC914D93BFEA}" srcOrd="0" destOrd="0" presId="urn:microsoft.com/office/officeart/2005/8/layout/hierarchy3"/>
    <dgm:cxn modelId="{64487464-50FB-404A-949E-36EE90106188}" srcId="{0837EB96-7471-470D-8437-81163A066E39}" destId="{B7E18B5D-36C7-454E-A609-49561A1827F1}" srcOrd="0" destOrd="0" parTransId="{418274F5-38F2-4758-B2E2-17E81BA46183}" sibTransId="{425C80C3-AD2F-4729-917C-AB17ACD5F3B8}"/>
    <dgm:cxn modelId="{9B430345-07EB-4784-B9BC-BA7F2462C3AC}" type="presOf" srcId="{CADA61A9-A1E2-4AB7-AD4A-7D07A14F0540}" destId="{B20C2DA5-5C3C-4449-AFDC-CCD036731CDF}" srcOrd="0" destOrd="0" presId="urn:microsoft.com/office/officeart/2005/8/layout/hierarchy3"/>
    <dgm:cxn modelId="{6FA32C45-E062-4F05-8B05-A5168EF8EBC1}" type="presOf" srcId="{0F342B0F-C4F3-43D0-AB79-5D25D5620A0E}" destId="{D47F34E6-E42C-4EEC-8568-6C76699AE14A}" srcOrd="0" destOrd="0" presId="urn:microsoft.com/office/officeart/2005/8/layout/hierarchy3"/>
    <dgm:cxn modelId="{F1307E67-5371-4AE3-83A4-472333CC31B7}" srcId="{9DAA1910-9C0E-43EB-9AC7-4DDECEAEE4A3}" destId="{B196A6EC-E721-476E-91CC-EEF69143A9E2}" srcOrd="0" destOrd="0" parTransId="{D0EB32D8-BB10-45FD-9C16-2AEE2571FA11}" sibTransId="{70AAE747-8E53-4284-9EB0-38C000DC1AB6}"/>
    <dgm:cxn modelId="{3395BA47-F13C-40D7-B7FC-BC7F259D40DC}" srcId="{BDA6C1C3-9592-46E4-9C85-B05AEE8891EB}" destId="{15F188C4-49F1-4DAD-8ADB-9304157DB223}" srcOrd="0" destOrd="0" parTransId="{91DE56BD-F3E6-4D95-A234-F6211AB124C9}" sibTransId="{D9CE0C2B-E8CB-43AD-AD20-8987926C910B}"/>
    <dgm:cxn modelId="{C519356A-BDE1-4308-AEAF-FF18E9B15010}" srcId="{6535BD26-D694-4FA0-8CB6-661365F289C0}" destId="{D6A5ABE6-4DBC-4E4F-9A36-19B723212C0B}" srcOrd="1" destOrd="0" parTransId="{ED3E367A-FD80-4857-A8E4-2E89F8C7AD6D}" sibTransId="{9FFFF8E7-997A-4C91-A41E-1A7B0E5A5E78}"/>
    <dgm:cxn modelId="{B37F304B-9BE9-4036-B908-B43630874653}" type="presOf" srcId="{9DAA1910-9C0E-43EB-9AC7-4DDECEAEE4A3}" destId="{81D0360B-CC31-402B-BCDA-9396557C8849}" srcOrd="0" destOrd="0" presId="urn:microsoft.com/office/officeart/2005/8/layout/hierarchy3"/>
    <dgm:cxn modelId="{C554966D-6F04-4491-BACD-E54D3149951B}" type="presOf" srcId="{1D2F499A-D2EA-4ABC-89B2-76C9C0D61DA6}" destId="{701032FC-D0A6-4674-AA7C-2EC3095FB0C0}" srcOrd="0" destOrd="3" presId="urn:microsoft.com/office/officeart/2005/8/layout/hierarchy3"/>
    <dgm:cxn modelId="{4010306E-D9A6-4646-A7A6-3D64E6632643}" type="presOf" srcId="{B196A6EC-E721-476E-91CC-EEF69143A9E2}" destId="{EBE2BBBB-BA86-4F0D-B6A5-5D9A3E7DE841}" srcOrd="0" destOrd="0" presId="urn:microsoft.com/office/officeart/2005/8/layout/hierarchy3"/>
    <dgm:cxn modelId="{D484B44F-0534-4CFF-A1D0-66AA44917501}" type="presOf" srcId="{D1D053F3-6CE1-44CF-9B42-704AD15BD32A}" destId="{FED4184E-535A-4FC8-B2D2-AC914D93BFEA}" srcOrd="0" destOrd="3" presId="urn:microsoft.com/office/officeart/2005/8/layout/hierarchy3"/>
    <dgm:cxn modelId="{FE31F671-C8A2-4C1F-8C34-6BD8878F3ED5}" type="presOf" srcId="{E0D0149D-F303-4401-9A16-BB709F6BDD1F}" destId="{FED4184E-535A-4FC8-B2D2-AC914D93BFEA}" srcOrd="0" destOrd="2" presId="urn:microsoft.com/office/officeart/2005/8/layout/hierarchy3"/>
    <dgm:cxn modelId="{FAE9F652-8CBE-4B5E-B1B9-97C8A22B3A3B}" type="presOf" srcId="{BDA6C1C3-9592-46E4-9C85-B05AEE8891EB}" destId="{0627182B-08FC-4B0F-B7BB-A2571BEE30A2}" srcOrd="0" destOrd="0" presId="urn:microsoft.com/office/officeart/2005/8/layout/hierarchy3"/>
    <dgm:cxn modelId="{ABB0B953-F4B2-42EF-89B5-ADEBF0E91222}" srcId="{B0DE1DB1-0AF0-46DA-A28B-4CBC5B41FBC5}" destId="{5B181E9E-3C7E-43E8-B792-0AE5F619F944}" srcOrd="1" destOrd="0" parTransId="{57CA0566-008E-45FE-8437-89B6DD55446F}" sibTransId="{D0993498-700E-4FD9-98BC-E8E75251A1BB}"/>
    <dgm:cxn modelId="{C4B49774-66A4-42BB-B792-5E79BD2774C9}" type="presOf" srcId="{B0DE1DB1-0AF0-46DA-A28B-4CBC5B41FBC5}" destId="{4E95CEBF-9002-435A-8C2E-DC55A49C9670}" srcOrd="1" destOrd="0" presId="urn:microsoft.com/office/officeart/2005/8/layout/hierarchy3"/>
    <dgm:cxn modelId="{57AFE875-547F-4F25-88C7-0859391438C4}" type="presOf" srcId="{6535BD26-D694-4FA0-8CB6-661365F289C0}" destId="{D25A1502-1EF3-41A8-BDDF-D6F502638975}" srcOrd="0" destOrd="0" presId="urn:microsoft.com/office/officeart/2005/8/layout/hierarchy3"/>
    <dgm:cxn modelId="{BCC75678-AFD2-4743-A4D7-FFF66B82E42D}" type="presOf" srcId="{914FB61F-1166-4F6E-9D02-1D4F7C13D00D}" destId="{701032FC-D0A6-4674-AA7C-2EC3095FB0C0}" srcOrd="0" destOrd="2" presId="urn:microsoft.com/office/officeart/2005/8/layout/hierarchy3"/>
    <dgm:cxn modelId="{6519F47E-C328-421E-BF91-28EAECF81753}" srcId="{5B181E9E-3C7E-43E8-B792-0AE5F619F944}" destId="{1D2F499A-D2EA-4ABC-89B2-76C9C0D61DA6}" srcOrd="2" destOrd="0" parTransId="{3E0C903D-61AA-4D0A-A7CF-7A005320E386}" sibTransId="{F1E29F47-67DD-44E4-AA08-B1DE70AF7002}"/>
    <dgm:cxn modelId="{1EEA1A7F-5F2D-4CB2-B004-3F5EA8B92EC8}" srcId="{C2765391-A845-4E6E-B160-D6B4162350CC}" destId="{74C2D91A-90DD-45E5-9C8B-F36FEF63073F}" srcOrd="3" destOrd="0" parTransId="{43434A5A-9CBE-405D-BA06-00DA3742EB05}" sibTransId="{494E5B1C-4847-40C6-A9DA-92C08F9F5DC1}"/>
    <dgm:cxn modelId="{0A7B7C85-F33C-4BFB-BAA4-04F62434183C}" srcId="{0837EB96-7471-470D-8437-81163A066E39}" destId="{B0DE1DB1-0AF0-46DA-A28B-4CBC5B41FBC5}" srcOrd="1" destOrd="0" parTransId="{40EEF909-B366-4EDC-8D19-D764B3D607E3}" sibTransId="{1EC11234-650E-4894-9FD1-7F8BA4FA1267}"/>
    <dgm:cxn modelId="{5732FE85-01B3-44A6-B8F2-A673C7BFF265}" srcId="{9D04F773-060B-41A7-9817-DDBED867B21A}" destId="{42C40B74-DBC6-4EAB-A6EE-7D322173F496}" srcOrd="1" destOrd="0" parTransId="{E5CEC9E6-E967-486A-B713-731E58E8BB79}" sibTransId="{7CBF3566-D10F-4ABA-9517-99FF31246186}"/>
    <dgm:cxn modelId="{58019088-EAD9-453B-808B-221226C3E1EF}" type="presOf" srcId="{C585E107-EB41-4762-89F3-758E5E2D8BF3}" destId="{47805BA9-4E6A-4EC2-8C33-3FA5360CCF9C}" srcOrd="0" destOrd="0" presId="urn:microsoft.com/office/officeart/2005/8/layout/hierarchy3"/>
    <dgm:cxn modelId="{7236F789-3971-49AD-8BC9-82C2BD337B39}" srcId="{9D04F773-060B-41A7-9817-DDBED867B21A}" destId="{809E7C0C-1D2A-4810-9148-0A8809B12762}" srcOrd="2" destOrd="0" parTransId="{C585E107-EB41-4762-89F3-758E5E2D8BF3}" sibTransId="{DB003176-5B85-400E-B8A1-6FCC2B1D4129}"/>
    <dgm:cxn modelId="{E921668D-8814-4FB2-8551-F840E516592C}" srcId="{5B181E9E-3C7E-43E8-B792-0AE5F619F944}" destId="{FA652CF2-C0F8-4633-9AFB-87739DBF243B}" srcOrd="3" destOrd="0" parTransId="{CF361347-BBA3-4291-8C31-27F7CCAB3929}" sibTransId="{5949F8E5-98AE-4973-898B-FEC0D4CA8EBB}"/>
    <dgm:cxn modelId="{E4882D92-EE96-4CA8-8A0A-3B372F36444B}" type="presOf" srcId="{85E8C776-DCAC-4E50-856F-4B092428236D}" destId="{31BD2710-6C2B-449B-8D5B-BDFB57B09426}" srcOrd="0" destOrd="0" presId="urn:microsoft.com/office/officeart/2005/8/layout/hierarchy3"/>
    <dgm:cxn modelId="{C3B25A95-8514-4F89-BCC5-867C2E678B25}" type="presOf" srcId="{3E737B96-CEF5-4628-8293-D1D8474382C1}" destId="{B661D61E-EBE6-4F84-9C98-F504A893D27B}" srcOrd="0" destOrd="0" presId="urn:microsoft.com/office/officeart/2005/8/layout/hierarchy3"/>
    <dgm:cxn modelId="{CBE07596-9B6D-4646-853A-59865CD91215}" srcId="{B196A6EC-E721-476E-91CC-EEF69143A9E2}" destId="{67A20B09-9886-4CA1-AB90-BE537D49F06E}" srcOrd="0" destOrd="0" parTransId="{89F5FE1C-015D-4D33-B63E-DA1DF99DE9D5}" sibTransId="{48C13C6B-53EA-42F5-97F1-D19B543EFDF0}"/>
    <dgm:cxn modelId="{7340E796-0884-459D-9AC2-8F2D7641C8DC}" srcId="{0837EB96-7471-470D-8437-81163A066E39}" destId="{9DAA1910-9C0E-43EB-9AC7-4DDECEAEE4A3}" srcOrd="3" destOrd="0" parTransId="{F8E8DB99-ABB9-472C-A0A3-5C7C618736AC}" sibTransId="{1ABD2979-2636-4ED0-9AB9-81D8E617C78F}"/>
    <dgm:cxn modelId="{ADFAE797-A953-493F-B176-CC7202664841}" srcId="{BDA6C1C3-9592-46E4-9C85-B05AEE8891EB}" destId="{6BDF300D-0740-46F9-BAC5-A05475DEED2D}" srcOrd="2" destOrd="0" parTransId="{00B272EE-A1EB-4924-84BB-CC1F72FA6900}" sibTransId="{AA4E64EB-F662-4C93-A7EF-C509C5FB2251}"/>
    <dgm:cxn modelId="{171DAC98-0326-4C7A-83AD-E58943763867}" type="presOf" srcId="{9D04F773-060B-41A7-9817-DDBED867B21A}" destId="{DEF39F7F-EF54-4DB4-BDC7-6A49B7F28C3A}" srcOrd="1" destOrd="0" presId="urn:microsoft.com/office/officeart/2005/8/layout/hierarchy3"/>
    <dgm:cxn modelId="{FAA0019B-374B-4126-AD71-4E75373BEC02}" srcId="{9D04F773-060B-41A7-9817-DDBED867B21A}" destId="{CADA61A9-A1E2-4AB7-AD4A-7D07A14F0540}" srcOrd="3" destOrd="0" parTransId="{232CC098-0A8C-4212-BA64-E37BD8A1E87D}" sibTransId="{7F7A3980-F6DC-4BDC-B799-3C45AFD52BE6}"/>
    <dgm:cxn modelId="{34BA8CA3-5AC7-4121-83D6-D5A2F6337896}" type="presOf" srcId="{E98D7392-C9CF-40B2-B4B0-1F0218E2FA8E}" destId="{D25A1502-1EF3-41A8-BDDF-D6F502638975}" srcOrd="0" destOrd="1" presId="urn:microsoft.com/office/officeart/2005/8/layout/hierarchy3"/>
    <dgm:cxn modelId="{EADEC0A4-D658-4867-B2A4-FD4A4D5B41E0}" type="presOf" srcId="{D6A5ABE6-4DBC-4E4F-9A36-19B723212C0B}" destId="{D25A1502-1EF3-41A8-BDDF-D6F502638975}" srcOrd="0" destOrd="2" presId="urn:microsoft.com/office/officeart/2005/8/layout/hierarchy3"/>
    <dgm:cxn modelId="{0B934BA8-0169-4728-824D-93650625F98C}" srcId="{B7E18B5D-36C7-454E-A609-49561A1827F1}" destId="{F8F6A216-EFCC-4173-B3C1-F85C18612CCB}" srcOrd="1" destOrd="0" parTransId="{DA91695C-53BB-447F-A14F-214DBB20BD7B}" sibTransId="{6A91A611-0224-43D3-A32B-5025D615E65F}"/>
    <dgm:cxn modelId="{E40403B4-613B-49D7-96BA-4D372E5AEAA2}" type="presOf" srcId="{67A20B09-9886-4CA1-AB90-BE537D49F06E}" destId="{EBE2BBBB-BA86-4F0D-B6A5-5D9A3E7DE841}" srcOrd="0" destOrd="1" presId="urn:microsoft.com/office/officeart/2005/8/layout/hierarchy3"/>
    <dgm:cxn modelId="{B619BBB6-3330-4B3B-9761-822C8DEDD337}" srcId="{C2765391-A845-4E6E-B160-D6B4162350CC}" destId="{D1D053F3-6CE1-44CF-9B42-704AD15BD32A}" srcOrd="2" destOrd="0" parTransId="{44A75993-D6FD-4C66-BAE3-8EF5D3EC6827}" sibTransId="{16E15136-CC8C-4478-A8F8-7FF286533CB3}"/>
    <dgm:cxn modelId="{C957E6BB-666F-4884-B2CD-B9E331A677B5}" type="presOf" srcId="{0837EB96-7471-470D-8437-81163A066E39}" destId="{EA488BE3-E9F8-40F2-B26B-15476D3F7F64}" srcOrd="0" destOrd="0" presId="urn:microsoft.com/office/officeart/2005/8/layout/hierarchy3"/>
    <dgm:cxn modelId="{F3E63CBC-3F97-447A-9EE4-BBEE029767D2}" type="presOf" srcId="{C4044C11-476F-4357-A7C4-305063CDBB12}" destId="{821EC2C6-D8F7-4350-9DB5-236BA65A755A}" srcOrd="0" destOrd="0" presId="urn:microsoft.com/office/officeart/2005/8/layout/hierarchy3"/>
    <dgm:cxn modelId="{766210BF-0EE5-4F49-A5A1-19E2A6B38D63}" type="presOf" srcId="{D0EB32D8-BB10-45FD-9C16-2AEE2571FA11}" destId="{88A05477-6CDF-488D-9522-4E78558490AE}" srcOrd="0" destOrd="0" presId="urn:microsoft.com/office/officeart/2005/8/layout/hierarchy3"/>
    <dgm:cxn modelId="{4D4AC3C0-A001-4827-8630-FFD920E8B8FB}" type="presOf" srcId="{13DC8274-4949-428D-838E-DC55BD91EBEB}" destId="{701032FC-D0A6-4674-AA7C-2EC3095FB0C0}" srcOrd="0" destOrd="1" presId="urn:microsoft.com/office/officeart/2005/8/layout/hierarchy3"/>
    <dgm:cxn modelId="{0559E1C0-3495-4541-AE4E-36FC81F71A7A}" type="presOf" srcId="{9D04F773-060B-41A7-9817-DDBED867B21A}" destId="{0384EDCC-69DD-42D4-849E-7EF55B1840C6}" srcOrd="0" destOrd="0" presId="urn:microsoft.com/office/officeart/2005/8/layout/hierarchy3"/>
    <dgm:cxn modelId="{1DD52AD7-561F-41D6-B9C9-6AFFF707AC41}" type="presOf" srcId="{E5CEC9E6-E967-486A-B713-731E58E8BB79}" destId="{01A29D0A-AE12-43F6-BCF6-88A64328EBCC}" srcOrd="0" destOrd="0" presId="urn:microsoft.com/office/officeart/2005/8/layout/hierarchy3"/>
    <dgm:cxn modelId="{0CFF1FD9-6E6F-4E51-8B48-562C269F4AF3}" srcId="{9DAA1910-9C0E-43EB-9AC7-4DDECEAEE4A3}" destId="{C2765391-A845-4E6E-B160-D6B4162350CC}" srcOrd="2" destOrd="0" parTransId="{3E737B96-CEF5-4628-8293-D1D8474382C1}" sibTransId="{2A93E455-16CD-45F5-98DE-D39C305793E8}"/>
    <dgm:cxn modelId="{BC5663E2-B9D9-4E8C-8378-73CCD88807E3}" type="presOf" srcId="{6BDF300D-0740-46F9-BAC5-A05475DEED2D}" destId="{0627182B-08FC-4B0F-B7BB-A2571BEE30A2}" srcOrd="0" destOrd="3" presId="urn:microsoft.com/office/officeart/2005/8/layout/hierarchy3"/>
    <dgm:cxn modelId="{715B0EE3-F40E-4816-A71D-85842E797B7E}" type="presOf" srcId="{A565E343-3372-4F6B-B37E-151E236ED891}" destId="{FED4184E-535A-4FC8-B2D2-AC914D93BFEA}" srcOrd="0" destOrd="1" presId="urn:microsoft.com/office/officeart/2005/8/layout/hierarchy3"/>
    <dgm:cxn modelId="{D85574E6-31A4-48EA-958F-1D1C5A1B2E61}" srcId="{5B181E9E-3C7E-43E8-B792-0AE5F619F944}" destId="{914FB61F-1166-4F6E-9D02-1D4F7C13D00D}" srcOrd="1" destOrd="0" parTransId="{ED1A497F-DE3E-47BA-A393-E5E4D0A8AD6B}" sibTransId="{DC774D9C-A78D-40EC-975B-A8EB1A412A11}"/>
    <dgm:cxn modelId="{0694E6EA-F687-4976-9D73-CDC1DF32C16C}" type="presOf" srcId="{74C2D91A-90DD-45E5-9C8B-F36FEF63073F}" destId="{FED4184E-535A-4FC8-B2D2-AC914D93BFEA}" srcOrd="0" destOrd="4" presId="urn:microsoft.com/office/officeart/2005/8/layout/hierarchy3"/>
    <dgm:cxn modelId="{C46FF7EA-3D0E-4319-935A-A46C9B30DD3D}" srcId="{5B181E9E-3C7E-43E8-B792-0AE5F619F944}" destId="{1DF71CED-4D34-4728-AD71-4FDAE819E617}" srcOrd="4" destOrd="0" parTransId="{0216625F-F14C-40DD-8CBD-629B40E1BA66}" sibTransId="{55E26BA3-3DC8-451D-8DA0-5C742B5DA45C}"/>
    <dgm:cxn modelId="{C6578AEB-F260-4B9F-8D2B-E833ABA2DA76}" type="presOf" srcId="{B7E18B5D-36C7-454E-A609-49561A1827F1}" destId="{E7160EC0-2364-4CF6-ADFB-37603B6C2467}" srcOrd="1" destOrd="0" presId="urn:microsoft.com/office/officeart/2005/8/layout/hierarchy3"/>
    <dgm:cxn modelId="{BC15DCEC-C688-4E7F-9139-C94EBCD2B795}" type="presOf" srcId="{1DF71CED-4D34-4728-AD71-4FDAE819E617}" destId="{701032FC-D0A6-4674-AA7C-2EC3095FB0C0}" srcOrd="0" destOrd="5" presId="urn:microsoft.com/office/officeart/2005/8/layout/hierarchy3"/>
    <dgm:cxn modelId="{D6F4F5EC-62F2-4169-8C79-6277C12D696B}" srcId="{5B181E9E-3C7E-43E8-B792-0AE5F619F944}" destId="{13DC8274-4949-428D-838E-DC55BD91EBEB}" srcOrd="0" destOrd="0" parTransId="{B5CA25AF-207A-4522-9213-8DFFDCB182E5}" sibTransId="{642DD650-4527-427D-B12A-584190DADF24}"/>
    <dgm:cxn modelId="{22A4CCEF-B749-40BB-9DDA-7545BE2A15C9}" type="presOf" srcId="{B0DE1DB1-0AF0-46DA-A28B-4CBC5B41FBC5}" destId="{5B0CAE75-5036-4B0E-B492-EF84AB5CECB4}" srcOrd="0" destOrd="0" presId="urn:microsoft.com/office/officeart/2005/8/layout/hierarchy3"/>
    <dgm:cxn modelId="{5EFC96F1-4611-4C47-B1D1-DCDBA0F36D29}" type="presOf" srcId="{42C40B74-DBC6-4EAB-A6EE-7D322173F496}" destId="{0D513BFB-A73E-403B-A6A2-EDE700270D41}" srcOrd="0" destOrd="0" presId="urn:microsoft.com/office/officeart/2005/8/layout/hierarchy3"/>
    <dgm:cxn modelId="{9F572EF4-5E9E-477C-B825-97412C90A1D9}" type="presOf" srcId="{232CC098-0A8C-4212-BA64-E37BD8A1E87D}" destId="{E0636C41-C652-4DA2-B85C-E82EE3C371AE}" srcOrd="0" destOrd="0" presId="urn:microsoft.com/office/officeart/2005/8/layout/hierarchy3"/>
    <dgm:cxn modelId="{9E75DEFA-A4AD-4AEB-865E-6B1D40CA3B9A}" type="presOf" srcId="{DA91695C-53BB-447F-A14F-214DBB20BD7B}" destId="{E42E7E1E-65E9-4C77-AA74-64FCB92FB9B1}" srcOrd="0" destOrd="0" presId="urn:microsoft.com/office/officeart/2005/8/layout/hierarchy3"/>
    <dgm:cxn modelId="{0B0D00FB-5967-48EE-874D-9C150384A3B7}" srcId="{BDA6C1C3-9592-46E4-9C85-B05AEE8891EB}" destId="{91C1641E-EA54-4AF0-AD00-0994848E5436}" srcOrd="1" destOrd="0" parTransId="{C45CD84C-1B5A-49B6-A0CF-3C01E5E32378}" sibTransId="{C9E44498-406E-4C36-ACF7-31987FAB1E93}"/>
    <dgm:cxn modelId="{D8CA96FB-1B61-475B-8487-90EAC652D8FD}" type="presOf" srcId="{3F75FAEA-C92D-4D91-A722-CCC0D1184DD1}" destId="{FCB162E5-9C23-4129-9EBE-F0C4FD883765}" srcOrd="0" destOrd="0" presId="urn:microsoft.com/office/officeart/2005/8/layout/hierarchy3"/>
    <dgm:cxn modelId="{FB935EFC-095E-4D52-BEB4-0D9E6F5CF079}" type="presOf" srcId="{868C72BD-8BB3-4F26-A017-32E4507B6954}" destId="{57B864C5-FFC6-4703-B688-7D4CF8F30EA1}" srcOrd="0" destOrd="0" presId="urn:microsoft.com/office/officeart/2005/8/layout/hierarchy3"/>
    <dgm:cxn modelId="{9F7763AB-C27E-46A8-B6B2-1AD5EEC4B10E}" type="presParOf" srcId="{EA488BE3-E9F8-40F2-B26B-15476D3F7F64}" destId="{1A6B5430-F379-4A7D-BD99-1DC2B2DDE6E9}" srcOrd="0" destOrd="0" presId="urn:microsoft.com/office/officeart/2005/8/layout/hierarchy3"/>
    <dgm:cxn modelId="{B50BBB84-C052-4E42-8E65-1BA2441268C3}" type="presParOf" srcId="{1A6B5430-F379-4A7D-BD99-1DC2B2DDE6E9}" destId="{9245006D-B74D-42D0-A63D-6BDE96B4AD38}" srcOrd="0" destOrd="0" presId="urn:microsoft.com/office/officeart/2005/8/layout/hierarchy3"/>
    <dgm:cxn modelId="{06532FD5-E6F9-440F-AAFE-45965C6CD515}" type="presParOf" srcId="{9245006D-B74D-42D0-A63D-6BDE96B4AD38}" destId="{B04A39EE-A929-410B-A29F-E2F32E0E84DD}" srcOrd="0" destOrd="0" presId="urn:microsoft.com/office/officeart/2005/8/layout/hierarchy3"/>
    <dgm:cxn modelId="{0C72ECFA-BCF7-4775-9013-21A5D4A6BE92}" type="presParOf" srcId="{9245006D-B74D-42D0-A63D-6BDE96B4AD38}" destId="{E7160EC0-2364-4CF6-ADFB-37603B6C2467}" srcOrd="1" destOrd="0" presId="urn:microsoft.com/office/officeart/2005/8/layout/hierarchy3"/>
    <dgm:cxn modelId="{12F1FB25-5698-47B6-A963-A1AB144A892C}" type="presParOf" srcId="{1A6B5430-F379-4A7D-BD99-1DC2B2DDE6E9}" destId="{027D4A6A-8D0B-4D4B-97F5-C488624DE719}" srcOrd="1" destOrd="0" presId="urn:microsoft.com/office/officeart/2005/8/layout/hierarchy3"/>
    <dgm:cxn modelId="{1E701DD6-D105-4B31-AF0E-754D4B92ABE2}" type="presParOf" srcId="{027D4A6A-8D0B-4D4B-97F5-C488624DE719}" destId="{91ED33B8-BAD8-42A4-841E-55DBECC62227}" srcOrd="0" destOrd="0" presId="urn:microsoft.com/office/officeart/2005/8/layout/hierarchy3"/>
    <dgm:cxn modelId="{7B435E8C-CEFB-452E-B654-2D6A294B31BD}" type="presParOf" srcId="{027D4A6A-8D0B-4D4B-97F5-C488624DE719}" destId="{FCB162E5-9C23-4129-9EBE-F0C4FD883765}" srcOrd="1" destOrd="0" presId="urn:microsoft.com/office/officeart/2005/8/layout/hierarchy3"/>
    <dgm:cxn modelId="{E61BA487-5B79-4584-A0E5-9AA4BA101E2F}" type="presParOf" srcId="{027D4A6A-8D0B-4D4B-97F5-C488624DE719}" destId="{E42E7E1E-65E9-4C77-AA74-64FCB92FB9B1}" srcOrd="2" destOrd="0" presId="urn:microsoft.com/office/officeart/2005/8/layout/hierarchy3"/>
    <dgm:cxn modelId="{47B22C33-A513-46B8-B899-9F840712C6F5}" type="presParOf" srcId="{027D4A6A-8D0B-4D4B-97F5-C488624DE719}" destId="{A38E4EC3-DDF8-4FAC-8C20-4B68ABB3C652}" srcOrd="3" destOrd="0" presId="urn:microsoft.com/office/officeart/2005/8/layout/hierarchy3"/>
    <dgm:cxn modelId="{E7A0C2B5-9A32-495C-8BDE-A5B7998FA64D}" type="presParOf" srcId="{EA488BE3-E9F8-40F2-B26B-15476D3F7F64}" destId="{C2A7D8D3-7D83-4765-A758-2C6ABF0D9E10}" srcOrd="1" destOrd="0" presId="urn:microsoft.com/office/officeart/2005/8/layout/hierarchy3"/>
    <dgm:cxn modelId="{CE29E5F6-C67F-40DB-AB6F-723A8C749C66}" type="presParOf" srcId="{C2A7D8D3-7D83-4765-A758-2C6ABF0D9E10}" destId="{4F551F85-63D2-4969-993C-5169586F5E5F}" srcOrd="0" destOrd="0" presId="urn:microsoft.com/office/officeart/2005/8/layout/hierarchy3"/>
    <dgm:cxn modelId="{82B7EB7D-C8AB-4FEB-BBC0-ECEC4EBAD1AE}" type="presParOf" srcId="{4F551F85-63D2-4969-993C-5169586F5E5F}" destId="{5B0CAE75-5036-4B0E-B492-EF84AB5CECB4}" srcOrd="0" destOrd="0" presId="urn:microsoft.com/office/officeart/2005/8/layout/hierarchy3"/>
    <dgm:cxn modelId="{9532CE3E-85B0-4A25-9185-60546432D3FA}" type="presParOf" srcId="{4F551F85-63D2-4969-993C-5169586F5E5F}" destId="{4E95CEBF-9002-435A-8C2E-DC55A49C9670}" srcOrd="1" destOrd="0" presId="urn:microsoft.com/office/officeart/2005/8/layout/hierarchy3"/>
    <dgm:cxn modelId="{2DB719A6-3850-4A40-B14A-C6B14CC98281}" type="presParOf" srcId="{C2A7D8D3-7D83-4765-A758-2C6ABF0D9E10}" destId="{70F0670A-2962-4D21-AD21-17D74B3F0B5E}" srcOrd="1" destOrd="0" presId="urn:microsoft.com/office/officeart/2005/8/layout/hierarchy3"/>
    <dgm:cxn modelId="{F6515C40-E805-45B6-B067-56AEEEBDA034}" type="presParOf" srcId="{70F0670A-2962-4D21-AD21-17D74B3F0B5E}" destId="{821EC2C6-D8F7-4350-9DB5-236BA65A755A}" srcOrd="0" destOrd="0" presId="urn:microsoft.com/office/officeart/2005/8/layout/hierarchy3"/>
    <dgm:cxn modelId="{26FEE619-8683-4F3B-8506-19BADD446AAC}" type="presParOf" srcId="{70F0670A-2962-4D21-AD21-17D74B3F0B5E}" destId="{0627182B-08FC-4B0F-B7BB-A2571BEE30A2}" srcOrd="1" destOrd="0" presId="urn:microsoft.com/office/officeart/2005/8/layout/hierarchy3"/>
    <dgm:cxn modelId="{729D466C-3758-4C78-A882-2F38F8B979BD}" type="presParOf" srcId="{70F0670A-2962-4D21-AD21-17D74B3F0B5E}" destId="{C0D03F47-05B2-4BEA-8083-2AF013B72F75}" srcOrd="2" destOrd="0" presId="urn:microsoft.com/office/officeart/2005/8/layout/hierarchy3"/>
    <dgm:cxn modelId="{959016A3-D6BD-47F8-BA53-4E50B7B2CE24}" type="presParOf" srcId="{70F0670A-2962-4D21-AD21-17D74B3F0B5E}" destId="{701032FC-D0A6-4674-AA7C-2EC3095FB0C0}" srcOrd="3" destOrd="0" presId="urn:microsoft.com/office/officeart/2005/8/layout/hierarchy3"/>
    <dgm:cxn modelId="{14E52F36-7297-4F9C-B869-2A3D07308E6B}" type="presParOf" srcId="{EA488BE3-E9F8-40F2-B26B-15476D3F7F64}" destId="{1383CDCC-1355-4AEC-AE91-2C7078AA3281}" srcOrd="2" destOrd="0" presId="urn:microsoft.com/office/officeart/2005/8/layout/hierarchy3"/>
    <dgm:cxn modelId="{0719DCA7-CAFF-4586-95AA-F68ACF62C8F8}" type="presParOf" srcId="{1383CDCC-1355-4AEC-AE91-2C7078AA3281}" destId="{0AA14497-50B4-4113-818D-C56613350CC4}" srcOrd="0" destOrd="0" presId="urn:microsoft.com/office/officeart/2005/8/layout/hierarchy3"/>
    <dgm:cxn modelId="{0B845D88-A4D9-40DE-9FE6-E5760974A758}" type="presParOf" srcId="{0AA14497-50B4-4113-818D-C56613350CC4}" destId="{0384EDCC-69DD-42D4-849E-7EF55B1840C6}" srcOrd="0" destOrd="0" presId="urn:microsoft.com/office/officeart/2005/8/layout/hierarchy3"/>
    <dgm:cxn modelId="{E5CAA63A-4710-4EE5-9867-4FF1F315A854}" type="presParOf" srcId="{0AA14497-50B4-4113-818D-C56613350CC4}" destId="{DEF39F7F-EF54-4DB4-BDC7-6A49B7F28C3A}" srcOrd="1" destOrd="0" presId="urn:microsoft.com/office/officeart/2005/8/layout/hierarchy3"/>
    <dgm:cxn modelId="{BDFA1DDD-D756-4702-B056-172FF6E5B539}" type="presParOf" srcId="{1383CDCC-1355-4AEC-AE91-2C7078AA3281}" destId="{5171741D-C7A0-476B-A11B-FAFC1DC63054}" srcOrd="1" destOrd="0" presId="urn:microsoft.com/office/officeart/2005/8/layout/hierarchy3"/>
    <dgm:cxn modelId="{0A48572C-FFB1-403E-9B43-ABB3CC87E450}" type="presParOf" srcId="{5171741D-C7A0-476B-A11B-FAFC1DC63054}" destId="{A47A038D-9596-4FC6-9DF6-B44F4794D16B}" srcOrd="0" destOrd="0" presId="urn:microsoft.com/office/officeart/2005/8/layout/hierarchy3"/>
    <dgm:cxn modelId="{3906D050-869D-4188-BA1B-B5821E352AE2}" type="presParOf" srcId="{5171741D-C7A0-476B-A11B-FAFC1DC63054}" destId="{D47F34E6-E42C-4EEC-8568-6C76699AE14A}" srcOrd="1" destOrd="0" presId="urn:microsoft.com/office/officeart/2005/8/layout/hierarchy3"/>
    <dgm:cxn modelId="{656B08AA-BCDB-46E4-B600-1B766F6393F6}" type="presParOf" srcId="{5171741D-C7A0-476B-A11B-FAFC1DC63054}" destId="{01A29D0A-AE12-43F6-BCF6-88A64328EBCC}" srcOrd="2" destOrd="0" presId="urn:microsoft.com/office/officeart/2005/8/layout/hierarchy3"/>
    <dgm:cxn modelId="{DF55B9C0-3E17-422F-9D99-9510CAF0B03E}" type="presParOf" srcId="{5171741D-C7A0-476B-A11B-FAFC1DC63054}" destId="{0D513BFB-A73E-403B-A6A2-EDE700270D41}" srcOrd="3" destOrd="0" presId="urn:microsoft.com/office/officeart/2005/8/layout/hierarchy3"/>
    <dgm:cxn modelId="{EF8DA7BD-3809-46F4-8089-AF940195E38B}" type="presParOf" srcId="{5171741D-C7A0-476B-A11B-FAFC1DC63054}" destId="{47805BA9-4E6A-4EC2-8C33-3FA5360CCF9C}" srcOrd="4" destOrd="0" presId="urn:microsoft.com/office/officeart/2005/8/layout/hierarchy3"/>
    <dgm:cxn modelId="{13A7F1A8-9C9B-40B5-B5E1-8BECB9457EB3}" type="presParOf" srcId="{5171741D-C7A0-476B-A11B-FAFC1DC63054}" destId="{40D2FA3C-350A-4B88-AC18-9193E2E8E3B0}" srcOrd="5" destOrd="0" presId="urn:microsoft.com/office/officeart/2005/8/layout/hierarchy3"/>
    <dgm:cxn modelId="{EFAAE629-A181-4F58-BC7D-054BD4B489C8}" type="presParOf" srcId="{5171741D-C7A0-476B-A11B-FAFC1DC63054}" destId="{E0636C41-C652-4DA2-B85C-E82EE3C371AE}" srcOrd="6" destOrd="0" presId="urn:microsoft.com/office/officeart/2005/8/layout/hierarchy3"/>
    <dgm:cxn modelId="{B00189C7-9314-4BDB-9BAC-25353A0D2DE5}" type="presParOf" srcId="{5171741D-C7A0-476B-A11B-FAFC1DC63054}" destId="{B20C2DA5-5C3C-4449-AFDC-CCD036731CDF}" srcOrd="7" destOrd="0" presId="urn:microsoft.com/office/officeart/2005/8/layout/hierarchy3"/>
    <dgm:cxn modelId="{46084910-29FC-4251-9129-C2337D8B1990}" type="presParOf" srcId="{EA488BE3-E9F8-40F2-B26B-15476D3F7F64}" destId="{8553AC54-5E49-43EF-B596-2C9D065B655C}" srcOrd="3" destOrd="0" presId="urn:microsoft.com/office/officeart/2005/8/layout/hierarchy3"/>
    <dgm:cxn modelId="{81B3E840-E3F5-4555-9021-E4DE6826EB56}" type="presParOf" srcId="{8553AC54-5E49-43EF-B596-2C9D065B655C}" destId="{604ADC74-0266-4F9C-8107-F4BDF28AD291}" srcOrd="0" destOrd="0" presId="urn:microsoft.com/office/officeart/2005/8/layout/hierarchy3"/>
    <dgm:cxn modelId="{1307F216-4B04-4356-81B5-A573DAA62653}" type="presParOf" srcId="{604ADC74-0266-4F9C-8107-F4BDF28AD291}" destId="{81D0360B-CC31-402B-BCDA-9396557C8849}" srcOrd="0" destOrd="0" presId="urn:microsoft.com/office/officeart/2005/8/layout/hierarchy3"/>
    <dgm:cxn modelId="{07FB88B3-0B86-4EB8-AEE1-F98F6D7A24FC}" type="presParOf" srcId="{604ADC74-0266-4F9C-8107-F4BDF28AD291}" destId="{CEEC3E6C-800E-4201-A868-F96556D5AD77}" srcOrd="1" destOrd="0" presId="urn:microsoft.com/office/officeart/2005/8/layout/hierarchy3"/>
    <dgm:cxn modelId="{6808F328-8C2B-4F4E-9449-58EDDEEF5671}" type="presParOf" srcId="{8553AC54-5E49-43EF-B596-2C9D065B655C}" destId="{3DE7BD5C-587D-474D-B6B0-6F601A52B1B9}" srcOrd="1" destOrd="0" presId="urn:microsoft.com/office/officeart/2005/8/layout/hierarchy3"/>
    <dgm:cxn modelId="{4630DFF0-CEAB-4932-A607-596A347AC09D}" type="presParOf" srcId="{3DE7BD5C-587D-474D-B6B0-6F601A52B1B9}" destId="{88A05477-6CDF-488D-9522-4E78558490AE}" srcOrd="0" destOrd="0" presId="urn:microsoft.com/office/officeart/2005/8/layout/hierarchy3"/>
    <dgm:cxn modelId="{C8719E44-0329-43A7-922B-3C65F7433087}" type="presParOf" srcId="{3DE7BD5C-587D-474D-B6B0-6F601A52B1B9}" destId="{EBE2BBBB-BA86-4F0D-B6A5-5D9A3E7DE841}" srcOrd="1" destOrd="0" presId="urn:microsoft.com/office/officeart/2005/8/layout/hierarchy3"/>
    <dgm:cxn modelId="{0FE5497D-54A2-4393-BB1A-57AC879F3066}" type="presParOf" srcId="{3DE7BD5C-587D-474D-B6B0-6F601A52B1B9}" destId="{31BD2710-6C2B-449B-8D5B-BDFB57B09426}" srcOrd="2" destOrd="0" presId="urn:microsoft.com/office/officeart/2005/8/layout/hierarchy3"/>
    <dgm:cxn modelId="{3E8EF305-DB2C-459D-9BD8-89C4CCE69A53}" type="presParOf" srcId="{3DE7BD5C-587D-474D-B6B0-6F601A52B1B9}" destId="{D25A1502-1EF3-41A8-BDDF-D6F502638975}" srcOrd="3" destOrd="0" presId="urn:microsoft.com/office/officeart/2005/8/layout/hierarchy3"/>
    <dgm:cxn modelId="{51AD2189-D36E-42F6-86F0-8205ECAA2288}" type="presParOf" srcId="{3DE7BD5C-587D-474D-B6B0-6F601A52B1B9}" destId="{B661D61E-EBE6-4F84-9C98-F504A893D27B}" srcOrd="4" destOrd="0" presId="urn:microsoft.com/office/officeart/2005/8/layout/hierarchy3"/>
    <dgm:cxn modelId="{343C33D9-CD6B-4148-9398-3BCF66EBF40E}" type="presParOf" srcId="{3DE7BD5C-587D-474D-B6B0-6F601A52B1B9}" destId="{FED4184E-535A-4FC8-B2D2-AC914D93BFEA}" srcOrd="5" destOrd="0" presId="urn:microsoft.com/office/officeart/2005/8/layout/hierarchy3"/>
    <dgm:cxn modelId="{EFD96068-B3CA-43D2-A01E-F16096684D03}" type="presParOf" srcId="{3DE7BD5C-587D-474D-B6B0-6F601A52B1B9}" destId="{DAD46CCC-6332-4A60-A8A0-319758BE3EF9}" srcOrd="6" destOrd="0" presId="urn:microsoft.com/office/officeart/2005/8/layout/hierarchy3"/>
    <dgm:cxn modelId="{681BFD9C-E680-4B16-BB87-01B1765BC5A9}" type="presParOf" srcId="{3DE7BD5C-587D-474D-B6B0-6F601A52B1B9}" destId="{57B864C5-FFC6-4703-B688-7D4CF8F30EA1}"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6E5CEA-42A3-4A02-9779-312ED8A2C4E3}" type="doc">
      <dgm:prSet loTypeId="urn:microsoft.com/office/officeart/2005/8/layout/hProcess4" loCatId="process" qsTypeId="urn:microsoft.com/office/officeart/2005/8/quickstyle/simple1" qsCatId="simple" csTypeId="urn:microsoft.com/office/officeart/2005/8/colors/colorful1#4" csCatId="colorful" phldr="1"/>
      <dgm:spPr/>
      <dgm:t>
        <a:bodyPr/>
        <a:lstStyle/>
        <a:p>
          <a:endParaRPr lang="ru-RU"/>
        </a:p>
      </dgm:t>
    </dgm:pt>
    <dgm:pt modelId="{E2401EDA-D66A-4109-B502-6C97088A6F44}">
      <dgm:prSet phldrT="[Текст]" custT="1"/>
      <dgm:spPr/>
      <dgm:t>
        <a:bodyPr/>
        <a:lstStyle/>
        <a:p>
          <a:r>
            <a:rPr lang="en-US" sz="1000" b="1" dirty="0"/>
            <a:t>Production concept</a:t>
          </a:r>
          <a:endParaRPr lang="ru-RU" sz="1000" b="1" dirty="0"/>
        </a:p>
      </dgm:t>
    </dgm:pt>
    <dgm:pt modelId="{C546B477-5D88-47D8-870C-39C80AF18FC5}" type="parTrans" cxnId="{D97C20C0-4517-4D3E-BC8B-23A2844D481B}">
      <dgm:prSet/>
      <dgm:spPr/>
      <dgm:t>
        <a:bodyPr/>
        <a:lstStyle/>
        <a:p>
          <a:endParaRPr lang="ru-RU"/>
        </a:p>
      </dgm:t>
    </dgm:pt>
    <dgm:pt modelId="{44AEDDCD-A705-4F49-8AAB-266B80F91278}" type="sibTrans" cxnId="{D97C20C0-4517-4D3E-BC8B-23A2844D481B}">
      <dgm:prSet/>
      <dgm:spPr/>
      <dgm:t>
        <a:bodyPr/>
        <a:lstStyle/>
        <a:p>
          <a:endParaRPr lang="ru-RU"/>
        </a:p>
      </dgm:t>
    </dgm:pt>
    <dgm:pt modelId="{B4EB6DEB-A4C9-4037-BF22-B530BC90EFAA}">
      <dgm:prSet phldrT="[Текст]" custT="1"/>
      <dgm:spPr/>
      <dgm:t>
        <a:bodyPr/>
        <a:lstStyle/>
        <a:p>
          <a:r>
            <a:rPr lang="en-US" sz="1200" b="1" dirty="0"/>
            <a:t>Before the early 1930s</a:t>
          </a:r>
          <a:endParaRPr lang="ru-RU" sz="1200" b="1" dirty="0"/>
        </a:p>
      </dgm:t>
    </dgm:pt>
    <dgm:pt modelId="{21F13792-A022-4BD1-B191-C8DF949C577B}" type="parTrans" cxnId="{7DA41F87-AD99-4674-B850-F4CF10118406}">
      <dgm:prSet/>
      <dgm:spPr/>
      <dgm:t>
        <a:bodyPr/>
        <a:lstStyle/>
        <a:p>
          <a:endParaRPr lang="ru-RU"/>
        </a:p>
      </dgm:t>
    </dgm:pt>
    <dgm:pt modelId="{1BA49EF9-9701-40F4-A188-1A9D134D9A6E}" type="sibTrans" cxnId="{7DA41F87-AD99-4674-B850-F4CF10118406}">
      <dgm:prSet/>
      <dgm:spPr/>
      <dgm:t>
        <a:bodyPr/>
        <a:lstStyle/>
        <a:p>
          <a:endParaRPr lang="ru-RU"/>
        </a:p>
      </dgm:t>
    </dgm:pt>
    <dgm:pt modelId="{951AD4DB-7E8B-4A13-ABBF-47DEFFBBA8D0}">
      <dgm:prSet phldrT="[Текст]" custT="1"/>
      <dgm:spPr/>
      <dgm:t>
        <a:bodyPr/>
        <a:lstStyle/>
        <a:p>
          <a:r>
            <a:rPr lang="en-US" sz="1200" b="1" dirty="0"/>
            <a:t>Sales concept</a:t>
          </a:r>
          <a:endParaRPr lang="ru-RU" sz="1200" b="1" dirty="0"/>
        </a:p>
      </dgm:t>
    </dgm:pt>
    <dgm:pt modelId="{A83BEE3B-F1A2-42B9-B413-39C4272FD1A8}" type="parTrans" cxnId="{E9176468-66CB-4D4E-B1FB-2CA4610E3508}">
      <dgm:prSet/>
      <dgm:spPr/>
      <dgm:t>
        <a:bodyPr/>
        <a:lstStyle/>
        <a:p>
          <a:endParaRPr lang="ru-RU"/>
        </a:p>
      </dgm:t>
    </dgm:pt>
    <dgm:pt modelId="{EEE25DDD-9735-4065-883A-6D6BF1CFDDB2}" type="sibTrans" cxnId="{E9176468-66CB-4D4E-B1FB-2CA4610E3508}">
      <dgm:prSet/>
      <dgm:spPr/>
      <dgm:t>
        <a:bodyPr/>
        <a:lstStyle/>
        <a:p>
          <a:endParaRPr lang="ru-RU"/>
        </a:p>
      </dgm:t>
    </dgm:pt>
    <dgm:pt modelId="{62954090-899D-4EB6-B080-FBD3927E1C18}">
      <dgm:prSet phldrT="[Текст]" custT="1"/>
      <dgm:spPr/>
      <dgm:t>
        <a:bodyPr/>
        <a:lstStyle/>
        <a:p>
          <a:r>
            <a:rPr lang="en-US" sz="1200" b="1" dirty="0"/>
            <a:t>Before the early 1950s</a:t>
          </a:r>
          <a:endParaRPr lang="ru-RU" sz="1200" b="1" dirty="0"/>
        </a:p>
      </dgm:t>
    </dgm:pt>
    <dgm:pt modelId="{124AE2D8-D413-4415-98EE-E0F396651D62}" type="parTrans" cxnId="{F1976125-DEB1-4682-944A-9291B29E60CD}">
      <dgm:prSet/>
      <dgm:spPr/>
      <dgm:t>
        <a:bodyPr/>
        <a:lstStyle/>
        <a:p>
          <a:endParaRPr lang="ru-RU"/>
        </a:p>
      </dgm:t>
    </dgm:pt>
    <dgm:pt modelId="{5EEC7693-B5BC-4779-92A9-8BBFD9E02AFE}" type="sibTrans" cxnId="{F1976125-DEB1-4682-944A-9291B29E60CD}">
      <dgm:prSet/>
      <dgm:spPr/>
      <dgm:t>
        <a:bodyPr/>
        <a:lstStyle/>
        <a:p>
          <a:endParaRPr lang="ru-RU"/>
        </a:p>
      </dgm:t>
    </dgm:pt>
    <dgm:pt modelId="{04A4216E-F729-41F0-A8CF-203D69E4F6B3}">
      <dgm:prSet phldrT="[Текст]" custT="1"/>
      <dgm:spPr/>
      <dgm:t>
        <a:bodyPr/>
        <a:lstStyle/>
        <a:p>
          <a:r>
            <a:rPr lang="en-US" sz="1200" b="1" dirty="0"/>
            <a:t>Product concept</a:t>
          </a:r>
          <a:endParaRPr lang="ru-RU" sz="1200" b="1" dirty="0"/>
        </a:p>
      </dgm:t>
    </dgm:pt>
    <dgm:pt modelId="{13933425-4789-40F2-9427-DD07DC8C09C0}" type="parTrans" cxnId="{8C4D7050-A90B-4820-960C-F61E4D323CD2}">
      <dgm:prSet/>
      <dgm:spPr/>
      <dgm:t>
        <a:bodyPr/>
        <a:lstStyle/>
        <a:p>
          <a:endParaRPr lang="ru-RU"/>
        </a:p>
      </dgm:t>
    </dgm:pt>
    <dgm:pt modelId="{F7090977-6735-42EA-BEFC-745809B32710}" type="sibTrans" cxnId="{8C4D7050-A90B-4820-960C-F61E4D323CD2}">
      <dgm:prSet/>
      <dgm:spPr/>
      <dgm:t>
        <a:bodyPr/>
        <a:lstStyle/>
        <a:p>
          <a:endParaRPr lang="ru-RU"/>
        </a:p>
      </dgm:t>
    </dgm:pt>
    <dgm:pt modelId="{19454CBB-68BA-47BF-9376-C6BDCABF86A4}">
      <dgm:prSet phldrT="[Текст]" custT="1"/>
      <dgm:spPr/>
      <dgm:t>
        <a:bodyPr/>
        <a:lstStyle/>
        <a:p>
          <a:r>
            <a:rPr lang="en-US" sz="1200" b="1" dirty="0"/>
            <a:t>Before the early 1970s</a:t>
          </a:r>
          <a:endParaRPr lang="ru-RU" sz="1200" b="1" dirty="0"/>
        </a:p>
      </dgm:t>
    </dgm:pt>
    <dgm:pt modelId="{7BA88729-E9EB-48F1-92C2-2648D683D445}" type="parTrans" cxnId="{98291E32-6FFC-4AFE-9F0C-FD45A3789950}">
      <dgm:prSet/>
      <dgm:spPr/>
      <dgm:t>
        <a:bodyPr/>
        <a:lstStyle/>
        <a:p>
          <a:endParaRPr lang="ru-RU"/>
        </a:p>
      </dgm:t>
    </dgm:pt>
    <dgm:pt modelId="{1DD7E4F2-5831-4ABE-83D6-4670812B5157}" type="sibTrans" cxnId="{98291E32-6FFC-4AFE-9F0C-FD45A3789950}">
      <dgm:prSet/>
      <dgm:spPr/>
      <dgm:t>
        <a:bodyPr/>
        <a:lstStyle/>
        <a:p>
          <a:endParaRPr lang="ru-RU"/>
        </a:p>
      </dgm:t>
    </dgm:pt>
    <dgm:pt modelId="{795D972F-9910-460E-A92E-39373C41F97B}">
      <dgm:prSet phldrT="[Текст]" custT="1"/>
      <dgm:spPr/>
      <dgm:t>
        <a:bodyPr/>
        <a:lstStyle/>
        <a:p>
          <a:r>
            <a:rPr lang="en-US" sz="1200" b="1" dirty="0"/>
            <a:t>Consumer concept</a:t>
          </a:r>
          <a:endParaRPr lang="ru-RU" sz="1200" b="1" dirty="0"/>
        </a:p>
      </dgm:t>
    </dgm:pt>
    <dgm:pt modelId="{F88409EE-3EAD-45C8-B564-BA6529944265}" type="parTrans" cxnId="{17C073CC-2C3A-45E3-96B8-0D48D0C2BCC5}">
      <dgm:prSet/>
      <dgm:spPr/>
      <dgm:t>
        <a:bodyPr/>
        <a:lstStyle/>
        <a:p>
          <a:endParaRPr lang="ru-RU"/>
        </a:p>
      </dgm:t>
    </dgm:pt>
    <dgm:pt modelId="{D0A131EE-16BD-4A0A-9CDE-A7FBDC7746FD}" type="sibTrans" cxnId="{17C073CC-2C3A-45E3-96B8-0D48D0C2BCC5}">
      <dgm:prSet/>
      <dgm:spPr/>
      <dgm:t>
        <a:bodyPr/>
        <a:lstStyle/>
        <a:p>
          <a:endParaRPr lang="ru-RU"/>
        </a:p>
      </dgm:t>
    </dgm:pt>
    <dgm:pt modelId="{4C5D0492-BFBB-4F79-ADFF-3B2B32E900F5}">
      <dgm:prSet phldrT="[Текст]" custT="1"/>
      <dgm:spPr/>
      <dgm:t>
        <a:bodyPr/>
        <a:lstStyle/>
        <a:p>
          <a:r>
            <a:rPr lang="en-US" sz="1400" b="1" i="0" dirty="0"/>
            <a:t>Societal Marketing Concept</a:t>
          </a:r>
          <a:r>
            <a:rPr lang="en-US" sz="1400" b="0" i="0" dirty="0"/>
            <a:t> </a:t>
          </a:r>
          <a:endParaRPr lang="ru-RU" sz="1600" b="1" dirty="0"/>
        </a:p>
      </dgm:t>
    </dgm:pt>
    <dgm:pt modelId="{5535F322-B71E-4528-BCA2-DC0F73CF0941}" type="parTrans" cxnId="{5546A4A0-328E-4C2D-A220-C1DFD144102D}">
      <dgm:prSet/>
      <dgm:spPr/>
      <dgm:t>
        <a:bodyPr/>
        <a:lstStyle/>
        <a:p>
          <a:endParaRPr lang="ru-RU"/>
        </a:p>
      </dgm:t>
    </dgm:pt>
    <dgm:pt modelId="{FCCF0334-B871-4E63-9477-A7AD28EE0076}" type="sibTrans" cxnId="{5546A4A0-328E-4C2D-A220-C1DFD144102D}">
      <dgm:prSet/>
      <dgm:spPr/>
      <dgm:t>
        <a:bodyPr/>
        <a:lstStyle/>
        <a:p>
          <a:endParaRPr lang="ru-RU"/>
        </a:p>
      </dgm:t>
    </dgm:pt>
    <dgm:pt modelId="{3BB8DA2E-3F8B-431D-BEC1-07AB4F6439B1}">
      <dgm:prSet phldrT="[Текст]" custT="1"/>
      <dgm:spPr/>
      <dgm:t>
        <a:bodyPr/>
        <a:lstStyle/>
        <a:p>
          <a:r>
            <a:rPr lang="en-US" sz="1100" b="1" dirty="0"/>
            <a:t>1950s to late 1970s</a:t>
          </a:r>
          <a:endParaRPr lang="ru-RU" sz="1100" b="1" dirty="0"/>
        </a:p>
      </dgm:t>
    </dgm:pt>
    <dgm:pt modelId="{4426CE8A-AD8A-4640-9CA6-DAD7DE6CCFC6}" type="parTrans" cxnId="{67E66CFA-89C7-4F89-8B41-AA7FD9F67CF5}">
      <dgm:prSet/>
      <dgm:spPr/>
      <dgm:t>
        <a:bodyPr/>
        <a:lstStyle/>
        <a:p>
          <a:endParaRPr lang="ru-RU"/>
        </a:p>
      </dgm:t>
    </dgm:pt>
    <dgm:pt modelId="{0FA89CCC-F3C7-4CF5-987E-3D99A4528CD3}" type="sibTrans" cxnId="{67E66CFA-89C7-4F89-8B41-AA7FD9F67CF5}">
      <dgm:prSet/>
      <dgm:spPr/>
      <dgm:t>
        <a:bodyPr/>
        <a:lstStyle/>
        <a:p>
          <a:endParaRPr lang="ru-RU"/>
        </a:p>
      </dgm:t>
    </dgm:pt>
    <dgm:pt modelId="{D3E4871F-5406-4F60-802B-2DD76B349E4A}">
      <dgm:prSet phldrT="[Текст]" custT="1"/>
      <dgm:spPr/>
      <dgm:t>
        <a:bodyPr/>
        <a:lstStyle/>
        <a:p>
          <a:r>
            <a:rPr lang="en-US" sz="1200" b="1" dirty="0"/>
            <a:t>Since the 1980s</a:t>
          </a:r>
          <a:endParaRPr lang="ru-RU" sz="1200" b="1" dirty="0"/>
        </a:p>
      </dgm:t>
    </dgm:pt>
    <dgm:pt modelId="{8FAB3F58-23F7-40E6-89AB-2340631A0880}" type="parTrans" cxnId="{3B215ECC-84BA-4B72-8EE7-E1B79B7073B7}">
      <dgm:prSet/>
      <dgm:spPr/>
      <dgm:t>
        <a:bodyPr/>
        <a:lstStyle/>
        <a:p>
          <a:endParaRPr lang="ru-RU"/>
        </a:p>
      </dgm:t>
    </dgm:pt>
    <dgm:pt modelId="{69146811-9592-4249-AEC7-3AAB2594E84E}" type="sibTrans" cxnId="{3B215ECC-84BA-4B72-8EE7-E1B79B7073B7}">
      <dgm:prSet/>
      <dgm:spPr/>
      <dgm:t>
        <a:bodyPr/>
        <a:lstStyle/>
        <a:p>
          <a:endParaRPr lang="ru-RU"/>
        </a:p>
      </dgm:t>
    </dgm:pt>
    <dgm:pt modelId="{EFE5A349-8FC1-4795-AD3B-931549A9466F}" type="pres">
      <dgm:prSet presAssocID="{9D6E5CEA-42A3-4A02-9779-312ED8A2C4E3}" presName="Name0" presStyleCnt="0">
        <dgm:presLayoutVars>
          <dgm:dir/>
          <dgm:animLvl val="lvl"/>
          <dgm:resizeHandles val="exact"/>
        </dgm:presLayoutVars>
      </dgm:prSet>
      <dgm:spPr/>
    </dgm:pt>
    <dgm:pt modelId="{37C1E22E-D9DE-4B70-8CFC-8A0B026C4E27}" type="pres">
      <dgm:prSet presAssocID="{9D6E5CEA-42A3-4A02-9779-312ED8A2C4E3}" presName="tSp" presStyleCnt="0"/>
      <dgm:spPr/>
    </dgm:pt>
    <dgm:pt modelId="{9CDC46E8-27F9-4FD6-9222-DFA2FA1F0FF5}" type="pres">
      <dgm:prSet presAssocID="{9D6E5CEA-42A3-4A02-9779-312ED8A2C4E3}" presName="bSp" presStyleCnt="0"/>
      <dgm:spPr/>
    </dgm:pt>
    <dgm:pt modelId="{1AD946BD-8C44-49E6-8E33-37C7E68D4D6B}" type="pres">
      <dgm:prSet presAssocID="{9D6E5CEA-42A3-4A02-9779-312ED8A2C4E3}" presName="process" presStyleCnt="0"/>
      <dgm:spPr/>
    </dgm:pt>
    <dgm:pt modelId="{C0B3CFAA-5157-4D23-9FBC-4FA4B0E03080}" type="pres">
      <dgm:prSet presAssocID="{E2401EDA-D66A-4109-B502-6C97088A6F44}" presName="composite1" presStyleCnt="0"/>
      <dgm:spPr/>
    </dgm:pt>
    <dgm:pt modelId="{42AD5F1F-870C-463B-A915-14ABBF920273}" type="pres">
      <dgm:prSet presAssocID="{E2401EDA-D66A-4109-B502-6C97088A6F44}" presName="dummyNode1" presStyleLbl="node1" presStyleIdx="0" presStyleCnt="5"/>
      <dgm:spPr/>
    </dgm:pt>
    <dgm:pt modelId="{E787DFCA-67B1-4AD4-AD15-D639E3227A1C}" type="pres">
      <dgm:prSet presAssocID="{E2401EDA-D66A-4109-B502-6C97088A6F44}" presName="childNode1" presStyleLbl="bgAcc1" presStyleIdx="0" presStyleCnt="5">
        <dgm:presLayoutVars>
          <dgm:bulletEnabled val="1"/>
        </dgm:presLayoutVars>
      </dgm:prSet>
      <dgm:spPr/>
    </dgm:pt>
    <dgm:pt modelId="{00BD8601-E5E3-483D-B715-7A6AA4D036B1}" type="pres">
      <dgm:prSet presAssocID="{E2401EDA-D66A-4109-B502-6C97088A6F44}" presName="childNode1tx" presStyleLbl="bgAcc1" presStyleIdx="0" presStyleCnt="5">
        <dgm:presLayoutVars>
          <dgm:bulletEnabled val="1"/>
        </dgm:presLayoutVars>
      </dgm:prSet>
      <dgm:spPr/>
    </dgm:pt>
    <dgm:pt modelId="{B17DDFF1-9A46-488D-B86E-340CA5E29EA2}" type="pres">
      <dgm:prSet presAssocID="{E2401EDA-D66A-4109-B502-6C97088A6F44}" presName="parentNode1" presStyleLbl="node1" presStyleIdx="0" presStyleCnt="5">
        <dgm:presLayoutVars>
          <dgm:chMax val="1"/>
          <dgm:bulletEnabled val="1"/>
        </dgm:presLayoutVars>
      </dgm:prSet>
      <dgm:spPr/>
    </dgm:pt>
    <dgm:pt modelId="{26F8228A-7379-46BE-9A68-E208BE81FF50}" type="pres">
      <dgm:prSet presAssocID="{E2401EDA-D66A-4109-B502-6C97088A6F44}" presName="connSite1" presStyleCnt="0"/>
      <dgm:spPr/>
    </dgm:pt>
    <dgm:pt modelId="{4FFF6EB0-D35D-41B3-9C5E-8DAD6EF17A79}" type="pres">
      <dgm:prSet presAssocID="{44AEDDCD-A705-4F49-8AAB-266B80F91278}" presName="Name9" presStyleLbl="sibTrans2D1" presStyleIdx="0" presStyleCnt="4"/>
      <dgm:spPr/>
    </dgm:pt>
    <dgm:pt modelId="{8BA84C01-EFF6-4602-A8AC-F7775E4606EB}" type="pres">
      <dgm:prSet presAssocID="{951AD4DB-7E8B-4A13-ABBF-47DEFFBBA8D0}" presName="composite2" presStyleCnt="0"/>
      <dgm:spPr/>
    </dgm:pt>
    <dgm:pt modelId="{671EB065-7AB5-458E-8F86-91C31F46527A}" type="pres">
      <dgm:prSet presAssocID="{951AD4DB-7E8B-4A13-ABBF-47DEFFBBA8D0}" presName="dummyNode2" presStyleLbl="node1" presStyleIdx="0" presStyleCnt="5"/>
      <dgm:spPr/>
    </dgm:pt>
    <dgm:pt modelId="{C1EADE2F-D64E-4630-BC0F-8366F698CD8A}" type="pres">
      <dgm:prSet presAssocID="{951AD4DB-7E8B-4A13-ABBF-47DEFFBBA8D0}" presName="childNode2" presStyleLbl="bgAcc1" presStyleIdx="1" presStyleCnt="5">
        <dgm:presLayoutVars>
          <dgm:bulletEnabled val="1"/>
        </dgm:presLayoutVars>
      </dgm:prSet>
      <dgm:spPr/>
    </dgm:pt>
    <dgm:pt modelId="{02697047-947A-49D7-82AC-B4A12BDAD3D9}" type="pres">
      <dgm:prSet presAssocID="{951AD4DB-7E8B-4A13-ABBF-47DEFFBBA8D0}" presName="childNode2tx" presStyleLbl="bgAcc1" presStyleIdx="1" presStyleCnt="5">
        <dgm:presLayoutVars>
          <dgm:bulletEnabled val="1"/>
        </dgm:presLayoutVars>
      </dgm:prSet>
      <dgm:spPr/>
    </dgm:pt>
    <dgm:pt modelId="{511767BF-E8D6-4DE7-A07D-3DB0F818CBEC}" type="pres">
      <dgm:prSet presAssocID="{951AD4DB-7E8B-4A13-ABBF-47DEFFBBA8D0}" presName="parentNode2" presStyleLbl="node1" presStyleIdx="1" presStyleCnt="5">
        <dgm:presLayoutVars>
          <dgm:chMax val="0"/>
          <dgm:bulletEnabled val="1"/>
        </dgm:presLayoutVars>
      </dgm:prSet>
      <dgm:spPr/>
    </dgm:pt>
    <dgm:pt modelId="{262A544F-6683-4472-8D15-1CC8C827014C}" type="pres">
      <dgm:prSet presAssocID="{951AD4DB-7E8B-4A13-ABBF-47DEFFBBA8D0}" presName="connSite2" presStyleCnt="0"/>
      <dgm:spPr/>
    </dgm:pt>
    <dgm:pt modelId="{2BF29DE3-736E-45E7-9B82-5967E74C8DAC}" type="pres">
      <dgm:prSet presAssocID="{EEE25DDD-9735-4065-883A-6D6BF1CFDDB2}" presName="Name18" presStyleLbl="sibTrans2D1" presStyleIdx="1" presStyleCnt="4"/>
      <dgm:spPr/>
    </dgm:pt>
    <dgm:pt modelId="{58566A08-728E-4914-BB2F-009011192CE0}" type="pres">
      <dgm:prSet presAssocID="{04A4216E-F729-41F0-A8CF-203D69E4F6B3}" presName="composite1" presStyleCnt="0"/>
      <dgm:spPr/>
    </dgm:pt>
    <dgm:pt modelId="{B2A251F0-A94F-4BBE-A251-19B07FC131F6}" type="pres">
      <dgm:prSet presAssocID="{04A4216E-F729-41F0-A8CF-203D69E4F6B3}" presName="dummyNode1" presStyleLbl="node1" presStyleIdx="1" presStyleCnt="5"/>
      <dgm:spPr/>
    </dgm:pt>
    <dgm:pt modelId="{EDC1CD79-75F3-47C6-A078-5EC79F432BD7}" type="pres">
      <dgm:prSet presAssocID="{04A4216E-F729-41F0-A8CF-203D69E4F6B3}" presName="childNode1" presStyleLbl="bgAcc1" presStyleIdx="2" presStyleCnt="5">
        <dgm:presLayoutVars>
          <dgm:bulletEnabled val="1"/>
        </dgm:presLayoutVars>
      </dgm:prSet>
      <dgm:spPr/>
    </dgm:pt>
    <dgm:pt modelId="{28C74224-F15A-4AE7-9BE7-5884DE686816}" type="pres">
      <dgm:prSet presAssocID="{04A4216E-F729-41F0-A8CF-203D69E4F6B3}" presName="childNode1tx" presStyleLbl="bgAcc1" presStyleIdx="2" presStyleCnt="5">
        <dgm:presLayoutVars>
          <dgm:bulletEnabled val="1"/>
        </dgm:presLayoutVars>
      </dgm:prSet>
      <dgm:spPr/>
    </dgm:pt>
    <dgm:pt modelId="{EBD97819-32EE-464B-85EE-315CBDFBF323}" type="pres">
      <dgm:prSet presAssocID="{04A4216E-F729-41F0-A8CF-203D69E4F6B3}" presName="parentNode1" presStyleLbl="node1" presStyleIdx="2" presStyleCnt="5">
        <dgm:presLayoutVars>
          <dgm:chMax val="1"/>
          <dgm:bulletEnabled val="1"/>
        </dgm:presLayoutVars>
      </dgm:prSet>
      <dgm:spPr/>
    </dgm:pt>
    <dgm:pt modelId="{04469222-4D77-4429-BABB-9C0DD5043CAA}" type="pres">
      <dgm:prSet presAssocID="{04A4216E-F729-41F0-A8CF-203D69E4F6B3}" presName="connSite1" presStyleCnt="0"/>
      <dgm:spPr/>
    </dgm:pt>
    <dgm:pt modelId="{A884418A-3292-4092-A78F-225301649EA0}" type="pres">
      <dgm:prSet presAssocID="{F7090977-6735-42EA-BEFC-745809B32710}" presName="Name9" presStyleLbl="sibTrans2D1" presStyleIdx="2" presStyleCnt="4"/>
      <dgm:spPr/>
    </dgm:pt>
    <dgm:pt modelId="{C46C9B01-6A2F-4CC2-BABE-887BA8431C55}" type="pres">
      <dgm:prSet presAssocID="{795D972F-9910-460E-A92E-39373C41F97B}" presName="composite2" presStyleCnt="0"/>
      <dgm:spPr/>
    </dgm:pt>
    <dgm:pt modelId="{6D48851C-26EE-4476-BFBA-852268F7ED99}" type="pres">
      <dgm:prSet presAssocID="{795D972F-9910-460E-A92E-39373C41F97B}" presName="dummyNode2" presStyleLbl="node1" presStyleIdx="2" presStyleCnt="5"/>
      <dgm:spPr/>
    </dgm:pt>
    <dgm:pt modelId="{9B4EF3DE-9EC3-42C9-A377-3CAC2F938BAF}" type="pres">
      <dgm:prSet presAssocID="{795D972F-9910-460E-A92E-39373C41F97B}" presName="childNode2" presStyleLbl="bgAcc1" presStyleIdx="3" presStyleCnt="5">
        <dgm:presLayoutVars>
          <dgm:bulletEnabled val="1"/>
        </dgm:presLayoutVars>
      </dgm:prSet>
      <dgm:spPr/>
    </dgm:pt>
    <dgm:pt modelId="{8776CA7A-E7DD-4496-8787-EB8DC3CFBD1D}" type="pres">
      <dgm:prSet presAssocID="{795D972F-9910-460E-A92E-39373C41F97B}" presName="childNode2tx" presStyleLbl="bgAcc1" presStyleIdx="3" presStyleCnt="5">
        <dgm:presLayoutVars>
          <dgm:bulletEnabled val="1"/>
        </dgm:presLayoutVars>
      </dgm:prSet>
      <dgm:spPr/>
    </dgm:pt>
    <dgm:pt modelId="{A877EC87-16C9-4F29-B9FF-6DF52B86B40B}" type="pres">
      <dgm:prSet presAssocID="{795D972F-9910-460E-A92E-39373C41F97B}" presName="parentNode2" presStyleLbl="node1" presStyleIdx="3" presStyleCnt="5" custScaleX="123989">
        <dgm:presLayoutVars>
          <dgm:chMax val="0"/>
          <dgm:bulletEnabled val="1"/>
        </dgm:presLayoutVars>
      </dgm:prSet>
      <dgm:spPr/>
    </dgm:pt>
    <dgm:pt modelId="{835F5475-02B2-48B0-BA30-F4176EF4A235}" type="pres">
      <dgm:prSet presAssocID="{795D972F-9910-460E-A92E-39373C41F97B}" presName="connSite2" presStyleCnt="0"/>
      <dgm:spPr/>
    </dgm:pt>
    <dgm:pt modelId="{336CF967-646B-40DD-B76E-FB0A6C67EBAF}" type="pres">
      <dgm:prSet presAssocID="{D0A131EE-16BD-4A0A-9CDE-A7FBDC7746FD}" presName="Name18" presStyleLbl="sibTrans2D1" presStyleIdx="3" presStyleCnt="4"/>
      <dgm:spPr/>
    </dgm:pt>
    <dgm:pt modelId="{53F16B35-8C8E-4DC8-A8FA-4793EB1F0FF9}" type="pres">
      <dgm:prSet presAssocID="{4C5D0492-BFBB-4F79-ADFF-3B2B32E900F5}" presName="composite1" presStyleCnt="0"/>
      <dgm:spPr/>
    </dgm:pt>
    <dgm:pt modelId="{5D7BD36F-4B92-458A-846F-4120489998CC}" type="pres">
      <dgm:prSet presAssocID="{4C5D0492-BFBB-4F79-ADFF-3B2B32E900F5}" presName="dummyNode1" presStyleLbl="node1" presStyleIdx="3" presStyleCnt="5"/>
      <dgm:spPr/>
    </dgm:pt>
    <dgm:pt modelId="{644EEC5D-22DD-47D6-B6AD-413311EF47D3}" type="pres">
      <dgm:prSet presAssocID="{4C5D0492-BFBB-4F79-ADFF-3B2B32E900F5}" presName="childNode1" presStyleLbl="bgAcc1" presStyleIdx="4" presStyleCnt="5">
        <dgm:presLayoutVars>
          <dgm:bulletEnabled val="1"/>
        </dgm:presLayoutVars>
      </dgm:prSet>
      <dgm:spPr/>
    </dgm:pt>
    <dgm:pt modelId="{B439945E-38C8-43A4-8E16-211CA7D326E3}" type="pres">
      <dgm:prSet presAssocID="{4C5D0492-BFBB-4F79-ADFF-3B2B32E900F5}" presName="childNode1tx" presStyleLbl="bgAcc1" presStyleIdx="4" presStyleCnt="5">
        <dgm:presLayoutVars>
          <dgm:bulletEnabled val="1"/>
        </dgm:presLayoutVars>
      </dgm:prSet>
      <dgm:spPr/>
    </dgm:pt>
    <dgm:pt modelId="{A51B97E3-464E-4209-8144-DDF87C44A3DD}" type="pres">
      <dgm:prSet presAssocID="{4C5D0492-BFBB-4F79-ADFF-3B2B32E900F5}" presName="parentNode1" presStyleLbl="node1" presStyleIdx="4" presStyleCnt="5" custScaleX="129534" custScaleY="162034">
        <dgm:presLayoutVars>
          <dgm:chMax val="1"/>
          <dgm:bulletEnabled val="1"/>
        </dgm:presLayoutVars>
      </dgm:prSet>
      <dgm:spPr/>
    </dgm:pt>
    <dgm:pt modelId="{AC1D9B1E-DF8A-4BED-9190-C89189F76D8B}" type="pres">
      <dgm:prSet presAssocID="{4C5D0492-BFBB-4F79-ADFF-3B2B32E900F5}" presName="connSite1" presStyleCnt="0"/>
      <dgm:spPr/>
    </dgm:pt>
  </dgm:ptLst>
  <dgm:cxnLst>
    <dgm:cxn modelId="{0F2AA303-1C22-492A-A265-C72F36665C5F}" type="presOf" srcId="{04A4216E-F729-41F0-A8CF-203D69E4F6B3}" destId="{EBD97819-32EE-464B-85EE-315CBDFBF323}" srcOrd="0" destOrd="0" presId="urn:microsoft.com/office/officeart/2005/8/layout/hProcess4"/>
    <dgm:cxn modelId="{5D237F15-6D68-457F-BFA7-5FC902198A8F}" type="presOf" srcId="{44AEDDCD-A705-4F49-8AAB-266B80F91278}" destId="{4FFF6EB0-D35D-41B3-9C5E-8DAD6EF17A79}" srcOrd="0" destOrd="0" presId="urn:microsoft.com/office/officeart/2005/8/layout/hProcess4"/>
    <dgm:cxn modelId="{7FD7521E-EBFC-44DC-BEA3-56B2FED6D5D8}" type="presOf" srcId="{E2401EDA-D66A-4109-B502-6C97088A6F44}" destId="{B17DDFF1-9A46-488D-B86E-340CA5E29EA2}" srcOrd="0" destOrd="0" presId="urn:microsoft.com/office/officeart/2005/8/layout/hProcess4"/>
    <dgm:cxn modelId="{F1976125-DEB1-4682-944A-9291B29E60CD}" srcId="{951AD4DB-7E8B-4A13-ABBF-47DEFFBBA8D0}" destId="{62954090-899D-4EB6-B080-FBD3927E1C18}" srcOrd="0" destOrd="0" parTransId="{124AE2D8-D413-4415-98EE-E0F396651D62}" sibTransId="{5EEC7693-B5BC-4779-92A9-8BBFD9E02AFE}"/>
    <dgm:cxn modelId="{A2FB192E-1801-4634-AE69-EF4E56D23FE7}" type="presOf" srcId="{19454CBB-68BA-47BF-9376-C6BDCABF86A4}" destId="{28C74224-F15A-4AE7-9BE7-5884DE686816}" srcOrd="1" destOrd="0" presId="urn:microsoft.com/office/officeart/2005/8/layout/hProcess4"/>
    <dgm:cxn modelId="{98291E32-6FFC-4AFE-9F0C-FD45A3789950}" srcId="{04A4216E-F729-41F0-A8CF-203D69E4F6B3}" destId="{19454CBB-68BA-47BF-9376-C6BDCABF86A4}" srcOrd="0" destOrd="0" parTransId="{7BA88729-E9EB-48F1-92C2-2648D683D445}" sibTransId="{1DD7E4F2-5831-4ABE-83D6-4670812B5157}"/>
    <dgm:cxn modelId="{C8E2A341-E046-475B-A85B-1740D08D7414}" type="presOf" srcId="{EEE25DDD-9735-4065-883A-6D6BF1CFDDB2}" destId="{2BF29DE3-736E-45E7-9B82-5967E74C8DAC}" srcOrd="0" destOrd="0" presId="urn:microsoft.com/office/officeart/2005/8/layout/hProcess4"/>
    <dgm:cxn modelId="{E9176468-66CB-4D4E-B1FB-2CA4610E3508}" srcId="{9D6E5CEA-42A3-4A02-9779-312ED8A2C4E3}" destId="{951AD4DB-7E8B-4A13-ABBF-47DEFFBBA8D0}" srcOrd="1" destOrd="0" parTransId="{A83BEE3B-F1A2-42B9-B413-39C4272FD1A8}" sibTransId="{EEE25DDD-9735-4065-883A-6D6BF1CFDDB2}"/>
    <dgm:cxn modelId="{95363969-FE72-4CCD-9B56-FB11009CF673}" type="presOf" srcId="{F7090977-6735-42EA-BEFC-745809B32710}" destId="{A884418A-3292-4092-A78F-225301649EA0}" srcOrd="0" destOrd="0" presId="urn:microsoft.com/office/officeart/2005/8/layout/hProcess4"/>
    <dgm:cxn modelId="{8C4D7050-A90B-4820-960C-F61E4D323CD2}" srcId="{9D6E5CEA-42A3-4A02-9779-312ED8A2C4E3}" destId="{04A4216E-F729-41F0-A8CF-203D69E4F6B3}" srcOrd="2" destOrd="0" parTransId="{13933425-4789-40F2-9427-DD07DC8C09C0}" sibTransId="{F7090977-6735-42EA-BEFC-745809B32710}"/>
    <dgm:cxn modelId="{6B5CA659-E316-4379-A057-CF267EBD2AD7}" type="presOf" srcId="{795D972F-9910-460E-A92E-39373C41F97B}" destId="{A877EC87-16C9-4F29-B9FF-6DF52B86B40B}" srcOrd="0" destOrd="0" presId="urn:microsoft.com/office/officeart/2005/8/layout/hProcess4"/>
    <dgm:cxn modelId="{3732C086-2ECA-4D3E-8221-26A597E0CC11}" type="presOf" srcId="{4C5D0492-BFBB-4F79-ADFF-3B2B32E900F5}" destId="{A51B97E3-464E-4209-8144-DDF87C44A3DD}" srcOrd="0" destOrd="0" presId="urn:microsoft.com/office/officeart/2005/8/layout/hProcess4"/>
    <dgm:cxn modelId="{7DA41F87-AD99-4674-B850-F4CF10118406}" srcId="{E2401EDA-D66A-4109-B502-6C97088A6F44}" destId="{B4EB6DEB-A4C9-4037-BF22-B530BC90EFAA}" srcOrd="0" destOrd="0" parTransId="{21F13792-A022-4BD1-B191-C8DF949C577B}" sibTransId="{1BA49EF9-9701-40F4-A188-1A9D134D9A6E}"/>
    <dgm:cxn modelId="{5546A4A0-328E-4C2D-A220-C1DFD144102D}" srcId="{9D6E5CEA-42A3-4A02-9779-312ED8A2C4E3}" destId="{4C5D0492-BFBB-4F79-ADFF-3B2B32E900F5}" srcOrd="4" destOrd="0" parTransId="{5535F322-B71E-4528-BCA2-DC0F73CF0941}" sibTransId="{FCCF0334-B871-4E63-9477-A7AD28EE0076}"/>
    <dgm:cxn modelId="{B18207A8-194E-48A0-BE05-CD4F4A29A0D5}" type="presOf" srcId="{62954090-899D-4EB6-B080-FBD3927E1C18}" destId="{C1EADE2F-D64E-4630-BC0F-8366F698CD8A}" srcOrd="0" destOrd="0" presId="urn:microsoft.com/office/officeart/2005/8/layout/hProcess4"/>
    <dgm:cxn modelId="{068ABAAC-B316-4D18-8408-A227C97C97D2}" type="presOf" srcId="{951AD4DB-7E8B-4A13-ABBF-47DEFFBBA8D0}" destId="{511767BF-E8D6-4DE7-A07D-3DB0F818CBEC}" srcOrd="0" destOrd="0" presId="urn:microsoft.com/office/officeart/2005/8/layout/hProcess4"/>
    <dgm:cxn modelId="{0D51CBAD-F4AF-4BF2-B79F-B18DA8F94CBA}" type="presOf" srcId="{62954090-899D-4EB6-B080-FBD3927E1C18}" destId="{02697047-947A-49D7-82AC-B4A12BDAD3D9}" srcOrd="1" destOrd="0" presId="urn:microsoft.com/office/officeart/2005/8/layout/hProcess4"/>
    <dgm:cxn modelId="{C176C1B1-3A51-4587-B6F9-749372C51635}" type="presOf" srcId="{B4EB6DEB-A4C9-4037-BF22-B530BC90EFAA}" destId="{E787DFCA-67B1-4AD4-AD15-D639E3227A1C}" srcOrd="0" destOrd="0" presId="urn:microsoft.com/office/officeart/2005/8/layout/hProcess4"/>
    <dgm:cxn modelId="{F3DED8BB-BB28-416E-AAC2-17FB870F126B}" type="presOf" srcId="{D0A131EE-16BD-4A0A-9CDE-A7FBDC7746FD}" destId="{336CF967-646B-40DD-B76E-FB0A6C67EBAF}" srcOrd="0" destOrd="0" presId="urn:microsoft.com/office/officeart/2005/8/layout/hProcess4"/>
    <dgm:cxn modelId="{D97C20C0-4517-4D3E-BC8B-23A2844D481B}" srcId="{9D6E5CEA-42A3-4A02-9779-312ED8A2C4E3}" destId="{E2401EDA-D66A-4109-B502-6C97088A6F44}" srcOrd="0" destOrd="0" parTransId="{C546B477-5D88-47D8-870C-39C80AF18FC5}" sibTransId="{44AEDDCD-A705-4F49-8AAB-266B80F91278}"/>
    <dgm:cxn modelId="{3C39F1C1-3DCF-468C-8E24-66AB0A1925B3}" type="presOf" srcId="{3BB8DA2E-3F8B-431D-BEC1-07AB4F6439B1}" destId="{9B4EF3DE-9EC3-42C9-A377-3CAC2F938BAF}" srcOrd="0" destOrd="0" presId="urn:microsoft.com/office/officeart/2005/8/layout/hProcess4"/>
    <dgm:cxn modelId="{88E30EC4-9F13-48F3-8B34-912CF64920BC}" type="presOf" srcId="{19454CBB-68BA-47BF-9376-C6BDCABF86A4}" destId="{EDC1CD79-75F3-47C6-A078-5EC79F432BD7}" srcOrd="0" destOrd="0" presId="urn:microsoft.com/office/officeart/2005/8/layout/hProcess4"/>
    <dgm:cxn modelId="{9A97CECA-58F2-40EB-9695-948419D4A72A}" type="presOf" srcId="{B4EB6DEB-A4C9-4037-BF22-B530BC90EFAA}" destId="{00BD8601-E5E3-483D-B715-7A6AA4D036B1}" srcOrd="1" destOrd="0" presId="urn:microsoft.com/office/officeart/2005/8/layout/hProcess4"/>
    <dgm:cxn modelId="{3B215ECC-84BA-4B72-8EE7-E1B79B7073B7}" srcId="{4C5D0492-BFBB-4F79-ADFF-3B2B32E900F5}" destId="{D3E4871F-5406-4F60-802B-2DD76B349E4A}" srcOrd="0" destOrd="0" parTransId="{8FAB3F58-23F7-40E6-89AB-2340631A0880}" sibTransId="{69146811-9592-4249-AEC7-3AAB2594E84E}"/>
    <dgm:cxn modelId="{17C073CC-2C3A-45E3-96B8-0D48D0C2BCC5}" srcId="{9D6E5CEA-42A3-4A02-9779-312ED8A2C4E3}" destId="{795D972F-9910-460E-A92E-39373C41F97B}" srcOrd="3" destOrd="0" parTransId="{F88409EE-3EAD-45C8-B564-BA6529944265}" sibTransId="{D0A131EE-16BD-4A0A-9CDE-A7FBDC7746FD}"/>
    <dgm:cxn modelId="{1B241CD1-729E-48A8-B9BE-9FC998DF947E}" type="presOf" srcId="{D3E4871F-5406-4F60-802B-2DD76B349E4A}" destId="{B439945E-38C8-43A4-8E16-211CA7D326E3}" srcOrd="1" destOrd="0" presId="urn:microsoft.com/office/officeart/2005/8/layout/hProcess4"/>
    <dgm:cxn modelId="{33D03BDD-0852-4833-9CB9-8103E7A55DE0}" type="presOf" srcId="{9D6E5CEA-42A3-4A02-9779-312ED8A2C4E3}" destId="{EFE5A349-8FC1-4795-AD3B-931549A9466F}" srcOrd="0" destOrd="0" presId="urn:microsoft.com/office/officeart/2005/8/layout/hProcess4"/>
    <dgm:cxn modelId="{0A3747E4-A54C-4C93-9439-DB0B5D94AEE7}" type="presOf" srcId="{3BB8DA2E-3F8B-431D-BEC1-07AB4F6439B1}" destId="{8776CA7A-E7DD-4496-8787-EB8DC3CFBD1D}" srcOrd="1" destOrd="0" presId="urn:microsoft.com/office/officeart/2005/8/layout/hProcess4"/>
    <dgm:cxn modelId="{30EE62FA-E8F4-496B-BC29-95E92F0E3A12}" type="presOf" srcId="{D3E4871F-5406-4F60-802B-2DD76B349E4A}" destId="{644EEC5D-22DD-47D6-B6AD-413311EF47D3}" srcOrd="0" destOrd="0" presId="urn:microsoft.com/office/officeart/2005/8/layout/hProcess4"/>
    <dgm:cxn modelId="{67E66CFA-89C7-4F89-8B41-AA7FD9F67CF5}" srcId="{795D972F-9910-460E-A92E-39373C41F97B}" destId="{3BB8DA2E-3F8B-431D-BEC1-07AB4F6439B1}" srcOrd="0" destOrd="0" parTransId="{4426CE8A-AD8A-4640-9CA6-DAD7DE6CCFC6}" sibTransId="{0FA89CCC-F3C7-4CF5-987E-3D99A4528CD3}"/>
    <dgm:cxn modelId="{841B9F16-5B95-4C3D-B9CC-98B0C3F3A313}" type="presParOf" srcId="{EFE5A349-8FC1-4795-AD3B-931549A9466F}" destId="{37C1E22E-D9DE-4B70-8CFC-8A0B026C4E27}" srcOrd="0" destOrd="0" presId="urn:microsoft.com/office/officeart/2005/8/layout/hProcess4"/>
    <dgm:cxn modelId="{4C8ABA8B-B4D7-4E97-B4C3-1B36A2B2C0DD}" type="presParOf" srcId="{EFE5A349-8FC1-4795-AD3B-931549A9466F}" destId="{9CDC46E8-27F9-4FD6-9222-DFA2FA1F0FF5}" srcOrd="1" destOrd="0" presId="urn:microsoft.com/office/officeart/2005/8/layout/hProcess4"/>
    <dgm:cxn modelId="{04B13414-CD62-415F-88AC-D65E4966C0A0}" type="presParOf" srcId="{EFE5A349-8FC1-4795-AD3B-931549A9466F}" destId="{1AD946BD-8C44-49E6-8E33-37C7E68D4D6B}" srcOrd="2" destOrd="0" presId="urn:microsoft.com/office/officeart/2005/8/layout/hProcess4"/>
    <dgm:cxn modelId="{1D1C0852-A7AA-46B9-AE4C-1DE39053F6DD}" type="presParOf" srcId="{1AD946BD-8C44-49E6-8E33-37C7E68D4D6B}" destId="{C0B3CFAA-5157-4D23-9FBC-4FA4B0E03080}" srcOrd="0" destOrd="0" presId="urn:microsoft.com/office/officeart/2005/8/layout/hProcess4"/>
    <dgm:cxn modelId="{74BA58F2-1E3B-4DC7-B8EB-628E7A439FF7}" type="presParOf" srcId="{C0B3CFAA-5157-4D23-9FBC-4FA4B0E03080}" destId="{42AD5F1F-870C-463B-A915-14ABBF920273}" srcOrd="0" destOrd="0" presId="urn:microsoft.com/office/officeart/2005/8/layout/hProcess4"/>
    <dgm:cxn modelId="{780C91DB-B6F4-4465-8D1B-D5C209951F11}" type="presParOf" srcId="{C0B3CFAA-5157-4D23-9FBC-4FA4B0E03080}" destId="{E787DFCA-67B1-4AD4-AD15-D639E3227A1C}" srcOrd="1" destOrd="0" presId="urn:microsoft.com/office/officeart/2005/8/layout/hProcess4"/>
    <dgm:cxn modelId="{449BEFF2-A5BF-422B-8ED0-06C87C283511}" type="presParOf" srcId="{C0B3CFAA-5157-4D23-9FBC-4FA4B0E03080}" destId="{00BD8601-E5E3-483D-B715-7A6AA4D036B1}" srcOrd="2" destOrd="0" presId="urn:microsoft.com/office/officeart/2005/8/layout/hProcess4"/>
    <dgm:cxn modelId="{F81E2599-4CC9-45F4-812C-C5486000ED59}" type="presParOf" srcId="{C0B3CFAA-5157-4D23-9FBC-4FA4B0E03080}" destId="{B17DDFF1-9A46-488D-B86E-340CA5E29EA2}" srcOrd="3" destOrd="0" presId="urn:microsoft.com/office/officeart/2005/8/layout/hProcess4"/>
    <dgm:cxn modelId="{12ABA9F3-98B7-44A7-8F94-A5F097C52DF0}" type="presParOf" srcId="{C0B3CFAA-5157-4D23-9FBC-4FA4B0E03080}" destId="{26F8228A-7379-46BE-9A68-E208BE81FF50}" srcOrd="4" destOrd="0" presId="urn:microsoft.com/office/officeart/2005/8/layout/hProcess4"/>
    <dgm:cxn modelId="{5F7145A3-A700-474C-A569-1FA04F363A03}" type="presParOf" srcId="{1AD946BD-8C44-49E6-8E33-37C7E68D4D6B}" destId="{4FFF6EB0-D35D-41B3-9C5E-8DAD6EF17A79}" srcOrd="1" destOrd="0" presId="urn:microsoft.com/office/officeart/2005/8/layout/hProcess4"/>
    <dgm:cxn modelId="{98F4EB20-4701-41FC-A6E0-927790FB1D59}" type="presParOf" srcId="{1AD946BD-8C44-49E6-8E33-37C7E68D4D6B}" destId="{8BA84C01-EFF6-4602-A8AC-F7775E4606EB}" srcOrd="2" destOrd="0" presId="urn:microsoft.com/office/officeart/2005/8/layout/hProcess4"/>
    <dgm:cxn modelId="{FF5F057B-25FE-48C2-82FA-EAE43DDC18BA}" type="presParOf" srcId="{8BA84C01-EFF6-4602-A8AC-F7775E4606EB}" destId="{671EB065-7AB5-458E-8F86-91C31F46527A}" srcOrd="0" destOrd="0" presId="urn:microsoft.com/office/officeart/2005/8/layout/hProcess4"/>
    <dgm:cxn modelId="{A4A2B9BE-7939-48DA-825C-5FFD95C6DBCF}" type="presParOf" srcId="{8BA84C01-EFF6-4602-A8AC-F7775E4606EB}" destId="{C1EADE2F-D64E-4630-BC0F-8366F698CD8A}" srcOrd="1" destOrd="0" presId="urn:microsoft.com/office/officeart/2005/8/layout/hProcess4"/>
    <dgm:cxn modelId="{706E9DA3-5BBF-4BEA-93C0-2C14B0576D01}" type="presParOf" srcId="{8BA84C01-EFF6-4602-A8AC-F7775E4606EB}" destId="{02697047-947A-49D7-82AC-B4A12BDAD3D9}" srcOrd="2" destOrd="0" presId="urn:microsoft.com/office/officeart/2005/8/layout/hProcess4"/>
    <dgm:cxn modelId="{2974CD85-5630-4816-81F2-E8EBE1F7C6DE}" type="presParOf" srcId="{8BA84C01-EFF6-4602-A8AC-F7775E4606EB}" destId="{511767BF-E8D6-4DE7-A07D-3DB0F818CBEC}" srcOrd="3" destOrd="0" presId="urn:microsoft.com/office/officeart/2005/8/layout/hProcess4"/>
    <dgm:cxn modelId="{2752B413-D721-4AF9-AEBA-4CECDECF0B57}" type="presParOf" srcId="{8BA84C01-EFF6-4602-A8AC-F7775E4606EB}" destId="{262A544F-6683-4472-8D15-1CC8C827014C}" srcOrd="4" destOrd="0" presId="urn:microsoft.com/office/officeart/2005/8/layout/hProcess4"/>
    <dgm:cxn modelId="{97ADB380-DAA2-498A-A0AC-D1E8257BBEEB}" type="presParOf" srcId="{1AD946BD-8C44-49E6-8E33-37C7E68D4D6B}" destId="{2BF29DE3-736E-45E7-9B82-5967E74C8DAC}" srcOrd="3" destOrd="0" presId="urn:microsoft.com/office/officeart/2005/8/layout/hProcess4"/>
    <dgm:cxn modelId="{D4087571-94C7-4432-A190-725D45B8B080}" type="presParOf" srcId="{1AD946BD-8C44-49E6-8E33-37C7E68D4D6B}" destId="{58566A08-728E-4914-BB2F-009011192CE0}" srcOrd="4" destOrd="0" presId="urn:microsoft.com/office/officeart/2005/8/layout/hProcess4"/>
    <dgm:cxn modelId="{1E2544EB-2748-4DDE-911E-5B8536B5BA51}" type="presParOf" srcId="{58566A08-728E-4914-BB2F-009011192CE0}" destId="{B2A251F0-A94F-4BBE-A251-19B07FC131F6}" srcOrd="0" destOrd="0" presId="urn:microsoft.com/office/officeart/2005/8/layout/hProcess4"/>
    <dgm:cxn modelId="{8254F475-225F-4892-B9FE-630928C68E72}" type="presParOf" srcId="{58566A08-728E-4914-BB2F-009011192CE0}" destId="{EDC1CD79-75F3-47C6-A078-5EC79F432BD7}" srcOrd="1" destOrd="0" presId="urn:microsoft.com/office/officeart/2005/8/layout/hProcess4"/>
    <dgm:cxn modelId="{7500AFFA-89DE-4B38-B4A9-4A63E7EFA78F}" type="presParOf" srcId="{58566A08-728E-4914-BB2F-009011192CE0}" destId="{28C74224-F15A-4AE7-9BE7-5884DE686816}" srcOrd="2" destOrd="0" presId="urn:microsoft.com/office/officeart/2005/8/layout/hProcess4"/>
    <dgm:cxn modelId="{A4DA435D-0963-43FB-9BCC-07FB09F9CD5B}" type="presParOf" srcId="{58566A08-728E-4914-BB2F-009011192CE0}" destId="{EBD97819-32EE-464B-85EE-315CBDFBF323}" srcOrd="3" destOrd="0" presId="urn:microsoft.com/office/officeart/2005/8/layout/hProcess4"/>
    <dgm:cxn modelId="{EA80231A-5A09-43C7-8517-71A535A1644A}" type="presParOf" srcId="{58566A08-728E-4914-BB2F-009011192CE0}" destId="{04469222-4D77-4429-BABB-9C0DD5043CAA}" srcOrd="4" destOrd="0" presId="urn:microsoft.com/office/officeart/2005/8/layout/hProcess4"/>
    <dgm:cxn modelId="{6CD63839-D51C-4051-8000-67CD77591973}" type="presParOf" srcId="{1AD946BD-8C44-49E6-8E33-37C7E68D4D6B}" destId="{A884418A-3292-4092-A78F-225301649EA0}" srcOrd="5" destOrd="0" presId="urn:microsoft.com/office/officeart/2005/8/layout/hProcess4"/>
    <dgm:cxn modelId="{37121D00-35E3-4BF8-95E0-F96B6013116D}" type="presParOf" srcId="{1AD946BD-8C44-49E6-8E33-37C7E68D4D6B}" destId="{C46C9B01-6A2F-4CC2-BABE-887BA8431C55}" srcOrd="6" destOrd="0" presId="urn:microsoft.com/office/officeart/2005/8/layout/hProcess4"/>
    <dgm:cxn modelId="{315E0F36-23B3-4159-9495-47EE2E61FE24}" type="presParOf" srcId="{C46C9B01-6A2F-4CC2-BABE-887BA8431C55}" destId="{6D48851C-26EE-4476-BFBA-852268F7ED99}" srcOrd="0" destOrd="0" presId="urn:microsoft.com/office/officeart/2005/8/layout/hProcess4"/>
    <dgm:cxn modelId="{A1175A69-E14C-4FBC-A65F-982F5DB82A2C}" type="presParOf" srcId="{C46C9B01-6A2F-4CC2-BABE-887BA8431C55}" destId="{9B4EF3DE-9EC3-42C9-A377-3CAC2F938BAF}" srcOrd="1" destOrd="0" presId="urn:microsoft.com/office/officeart/2005/8/layout/hProcess4"/>
    <dgm:cxn modelId="{45F52DE5-6D57-4825-973A-7F53F1AD7DFE}" type="presParOf" srcId="{C46C9B01-6A2F-4CC2-BABE-887BA8431C55}" destId="{8776CA7A-E7DD-4496-8787-EB8DC3CFBD1D}" srcOrd="2" destOrd="0" presId="urn:microsoft.com/office/officeart/2005/8/layout/hProcess4"/>
    <dgm:cxn modelId="{446DF001-B3ED-4A23-AE02-E306C84CF5CF}" type="presParOf" srcId="{C46C9B01-6A2F-4CC2-BABE-887BA8431C55}" destId="{A877EC87-16C9-4F29-B9FF-6DF52B86B40B}" srcOrd="3" destOrd="0" presId="urn:microsoft.com/office/officeart/2005/8/layout/hProcess4"/>
    <dgm:cxn modelId="{ADA37989-9BC4-4D36-99AF-FEC56682A38B}" type="presParOf" srcId="{C46C9B01-6A2F-4CC2-BABE-887BA8431C55}" destId="{835F5475-02B2-48B0-BA30-F4176EF4A235}" srcOrd="4" destOrd="0" presId="urn:microsoft.com/office/officeart/2005/8/layout/hProcess4"/>
    <dgm:cxn modelId="{09CF629E-C54E-41F3-B8DD-790248B3DC6C}" type="presParOf" srcId="{1AD946BD-8C44-49E6-8E33-37C7E68D4D6B}" destId="{336CF967-646B-40DD-B76E-FB0A6C67EBAF}" srcOrd="7" destOrd="0" presId="urn:microsoft.com/office/officeart/2005/8/layout/hProcess4"/>
    <dgm:cxn modelId="{83A68C66-401B-44C0-95E5-22007F45665A}" type="presParOf" srcId="{1AD946BD-8C44-49E6-8E33-37C7E68D4D6B}" destId="{53F16B35-8C8E-4DC8-A8FA-4793EB1F0FF9}" srcOrd="8" destOrd="0" presId="urn:microsoft.com/office/officeart/2005/8/layout/hProcess4"/>
    <dgm:cxn modelId="{6E741DE4-2507-4452-81F3-041F8DB07356}" type="presParOf" srcId="{53F16B35-8C8E-4DC8-A8FA-4793EB1F0FF9}" destId="{5D7BD36F-4B92-458A-846F-4120489998CC}" srcOrd="0" destOrd="0" presId="urn:microsoft.com/office/officeart/2005/8/layout/hProcess4"/>
    <dgm:cxn modelId="{D2638111-9AB8-4C94-A0C9-EE5E6C6C45AD}" type="presParOf" srcId="{53F16B35-8C8E-4DC8-A8FA-4793EB1F0FF9}" destId="{644EEC5D-22DD-47D6-B6AD-413311EF47D3}" srcOrd="1" destOrd="0" presId="urn:microsoft.com/office/officeart/2005/8/layout/hProcess4"/>
    <dgm:cxn modelId="{A4B7CC29-F009-4D8F-A39C-C308FDB0B108}" type="presParOf" srcId="{53F16B35-8C8E-4DC8-A8FA-4793EB1F0FF9}" destId="{B439945E-38C8-43A4-8E16-211CA7D326E3}" srcOrd="2" destOrd="0" presId="urn:microsoft.com/office/officeart/2005/8/layout/hProcess4"/>
    <dgm:cxn modelId="{5C4FE382-9178-40C0-B6ED-8F4D3F747F3F}" type="presParOf" srcId="{53F16B35-8C8E-4DC8-A8FA-4793EB1F0FF9}" destId="{A51B97E3-464E-4209-8144-DDF87C44A3DD}" srcOrd="3" destOrd="0" presId="urn:microsoft.com/office/officeart/2005/8/layout/hProcess4"/>
    <dgm:cxn modelId="{83775110-B254-4DCB-99E8-644AC6584FDF}" type="presParOf" srcId="{53F16B35-8C8E-4DC8-A8FA-4793EB1F0FF9}" destId="{AC1D9B1E-DF8A-4BED-9190-C89189F76D8B}"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64D8F-94A6-41A0-B5D9-32B13E6A697A}">
      <dsp:nvSpPr>
        <dsp:cNvPr id="0" name=""/>
        <dsp:cNvSpPr/>
      </dsp:nvSpPr>
      <dsp:spPr>
        <a:xfrm>
          <a:off x="685799" y="0"/>
          <a:ext cx="7772400" cy="2667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D3EB98-5A81-4178-A913-1637DA15FCE3}">
      <dsp:nvSpPr>
        <dsp:cNvPr id="0" name=""/>
        <dsp:cNvSpPr/>
      </dsp:nvSpPr>
      <dsp:spPr>
        <a:xfrm>
          <a:off x="1557" y="800099"/>
          <a:ext cx="662770" cy="1066800"/>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Need</a:t>
          </a:r>
          <a:endParaRPr lang="ru-RU" sz="1400" b="1" kern="1200" dirty="0"/>
        </a:p>
      </dsp:txBody>
      <dsp:txXfrm>
        <a:off x="33911" y="832453"/>
        <a:ext cx="598062" cy="1002092"/>
      </dsp:txXfrm>
    </dsp:sp>
    <dsp:sp modelId="{2F69B3CB-8365-495A-AFCA-C0AFAD2C2E5E}">
      <dsp:nvSpPr>
        <dsp:cNvPr id="0" name=""/>
        <dsp:cNvSpPr/>
      </dsp:nvSpPr>
      <dsp:spPr>
        <a:xfrm>
          <a:off x="783394" y="800099"/>
          <a:ext cx="913120" cy="1066800"/>
        </a:xfrm>
        <a:prstGeom prst="roundRect">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Require</a:t>
          </a:r>
          <a:r>
            <a:rPr lang="ru-RU" sz="1200" b="1" kern="1200" dirty="0"/>
            <a:t>-</a:t>
          </a:r>
          <a:r>
            <a:rPr lang="en-US" sz="1200" b="1" kern="1200" dirty="0" err="1"/>
            <a:t>ment</a:t>
          </a:r>
          <a:r>
            <a:rPr lang="ru-RU" sz="1200" b="1" kern="1200" dirty="0"/>
            <a:t> </a:t>
          </a:r>
        </a:p>
      </dsp:txBody>
      <dsp:txXfrm>
        <a:off x="827969" y="844674"/>
        <a:ext cx="823970" cy="977650"/>
      </dsp:txXfrm>
    </dsp:sp>
    <dsp:sp modelId="{C9B9EB7F-3613-4403-8FD6-BDCD6A97731F}">
      <dsp:nvSpPr>
        <dsp:cNvPr id="0" name=""/>
        <dsp:cNvSpPr/>
      </dsp:nvSpPr>
      <dsp:spPr>
        <a:xfrm>
          <a:off x="1815581" y="800099"/>
          <a:ext cx="666925" cy="1066800"/>
        </a:xfrm>
        <a:prstGeom prst="roundRect">
          <a:avLst/>
        </a:prstGeom>
        <a:solidFill>
          <a:schemeClr val="accent4">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Desire</a:t>
          </a:r>
          <a:r>
            <a:rPr lang="ru-RU" sz="1200" b="1" kern="1200" dirty="0"/>
            <a:t> </a:t>
          </a:r>
        </a:p>
      </dsp:txBody>
      <dsp:txXfrm>
        <a:off x="1848138" y="832656"/>
        <a:ext cx="601811" cy="1001686"/>
      </dsp:txXfrm>
    </dsp:sp>
    <dsp:sp modelId="{1AA0ABD4-2962-4971-BBE1-5BA00FAB4317}">
      <dsp:nvSpPr>
        <dsp:cNvPr id="0" name=""/>
        <dsp:cNvSpPr/>
      </dsp:nvSpPr>
      <dsp:spPr>
        <a:xfrm>
          <a:off x="2601572" y="800099"/>
          <a:ext cx="1250938" cy="1066800"/>
        </a:xfrm>
        <a:prstGeom prst="roundRect">
          <a:avLst/>
        </a:prstGeom>
        <a:solidFill>
          <a:schemeClr val="accent5">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Demand (Request)</a:t>
          </a:r>
          <a:endParaRPr lang="ru-RU" sz="1200" b="1" kern="1200" dirty="0"/>
        </a:p>
      </dsp:txBody>
      <dsp:txXfrm>
        <a:off x="2653649" y="852176"/>
        <a:ext cx="1146784" cy="962646"/>
      </dsp:txXfrm>
    </dsp:sp>
    <dsp:sp modelId="{3B2E76DD-ED43-4AA4-A835-2995C160A471}">
      <dsp:nvSpPr>
        <dsp:cNvPr id="0" name=""/>
        <dsp:cNvSpPr/>
      </dsp:nvSpPr>
      <dsp:spPr>
        <a:xfrm>
          <a:off x="3971577" y="800099"/>
          <a:ext cx="913120" cy="1066800"/>
        </a:xfrm>
        <a:prstGeom prst="roundRect">
          <a:avLst/>
        </a:prstGeom>
        <a:solidFill>
          <a:schemeClr val="accent6">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Product</a:t>
          </a:r>
          <a:endParaRPr lang="ru-RU" sz="1200" b="1" kern="1200" dirty="0"/>
        </a:p>
      </dsp:txBody>
      <dsp:txXfrm>
        <a:off x="4016152" y="844674"/>
        <a:ext cx="823970" cy="977650"/>
      </dsp:txXfrm>
    </dsp:sp>
    <dsp:sp modelId="{70049085-628C-4713-A344-98575A895735}">
      <dsp:nvSpPr>
        <dsp:cNvPr id="0" name=""/>
        <dsp:cNvSpPr/>
      </dsp:nvSpPr>
      <dsp:spPr>
        <a:xfrm>
          <a:off x="5003764" y="800099"/>
          <a:ext cx="1110820" cy="1066800"/>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Exchange</a:t>
          </a:r>
          <a:endParaRPr lang="ru-RU" sz="1400" b="1" kern="1200" dirty="0"/>
        </a:p>
      </dsp:txBody>
      <dsp:txXfrm>
        <a:off x="5055841" y="852176"/>
        <a:ext cx="1006666" cy="962646"/>
      </dsp:txXfrm>
    </dsp:sp>
    <dsp:sp modelId="{7729C558-16F0-45F9-82B0-93338BC6FCF4}">
      <dsp:nvSpPr>
        <dsp:cNvPr id="0" name=""/>
        <dsp:cNvSpPr/>
      </dsp:nvSpPr>
      <dsp:spPr>
        <a:xfrm>
          <a:off x="6233651" y="800099"/>
          <a:ext cx="666861" cy="1066800"/>
        </a:xfrm>
        <a:prstGeom prst="roundRect">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Deal</a:t>
          </a:r>
          <a:endParaRPr lang="ru-RU" sz="1400" b="1" kern="1200" dirty="0"/>
        </a:p>
      </dsp:txBody>
      <dsp:txXfrm>
        <a:off x="6266204" y="832652"/>
        <a:ext cx="601755" cy="1001694"/>
      </dsp:txXfrm>
    </dsp:sp>
    <dsp:sp modelId="{37A060BC-8271-4FB7-8F46-BB76BFE987F9}">
      <dsp:nvSpPr>
        <dsp:cNvPr id="0" name=""/>
        <dsp:cNvSpPr/>
      </dsp:nvSpPr>
      <dsp:spPr>
        <a:xfrm>
          <a:off x="7019578" y="800099"/>
          <a:ext cx="913120" cy="1066800"/>
        </a:xfrm>
        <a:prstGeom prst="roundRect">
          <a:avLst/>
        </a:prstGeom>
        <a:solidFill>
          <a:schemeClr val="accent4">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Market</a:t>
          </a:r>
          <a:endParaRPr lang="ru-RU" sz="1400" b="1" kern="1200" dirty="0"/>
        </a:p>
      </dsp:txBody>
      <dsp:txXfrm>
        <a:off x="7064153" y="844674"/>
        <a:ext cx="823970" cy="977650"/>
      </dsp:txXfrm>
    </dsp:sp>
    <dsp:sp modelId="{9E6A8764-793C-4418-AC33-F146E09D035D}">
      <dsp:nvSpPr>
        <dsp:cNvPr id="0" name=""/>
        <dsp:cNvSpPr/>
      </dsp:nvSpPr>
      <dsp:spPr>
        <a:xfrm>
          <a:off x="8051765" y="800099"/>
          <a:ext cx="1090677" cy="1066800"/>
        </a:xfrm>
        <a:prstGeom prst="roundRect">
          <a:avLst/>
        </a:prstGeom>
        <a:solidFill>
          <a:schemeClr val="accent5">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Marketing</a:t>
          </a:r>
          <a:endParaRPr lang="ru-RU" sz="1400" b="1" kern="1200" dirty="0"/>
        </a:p>
      </dsp:txBody>
      <dsp:txXfrm>
        <a:off x="8103842" y="852176"/>
        <a:ext cx="986523" cy="9626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284EC-288A-4EAD-BBBA-CBE75FA919CF}">
      <dsp:nvSpPr>
        <dsp:cNvPr id="0" name=""/>
        <dsp:cNvSpPr/>
      </dsp:nvSpPr>
      <dsp:spPr>
        <a:xfrm>
          <a:off x="3147113" y="1398836"/>
          <a:ext cx="1325773" cy="1575890"/>
        </a:xfrm>
        <a:prstGeom prst="ellipse">
          <a:avLst/>
        </a:prstGeom>
        <a:solidFill>
          <a:schemeClr val="accent2">
            <a:hueOff val="0"/>
            <a:satOff val="0"/>
            <a:lumOff val="0"/>
            <a:alphaOff val="0"/>
          </a:schemeClr>
        </a:solidFill>
        <a:ln>
          <a:noFill/>
        </a:ln>
        <a:effectLst>
          <a:outerShdw blurRad="39999" dist="23000" algn="bl"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marketing objectives</a:t>
          </a:r>
          <a:endParaRPr lang="ru-RU" sz="1400" b="1" kern="1200" dirty="0"/>
        </a:p>
      </dsp:txBody>
      <dsp:txXfrm>
        <a:off x="3341268" y="1629620"/>
        <a:ext cx="937463" cy="1114322"/>
      </dsp:txXfrm>
    </dsp:sp>
    <dsp:sp modelId="{D540A194-F30F-4118-A4CD-36FB5B71BA0A}">
      <dsp:nvSpPr>
        <dsp:cNvPr id="0" name=""/>
        <dsp:cNvSpPr/>
      </dsp:nvSpPr>
      <dsp:spPr>
        <a:xfrm rot="5400000">
          <a:off x="3760472" y="1294032"/>
          <a:ext cx="99054" cy="390897"/>
        </a:xfrm>
        <a:prstGeom prst="rightArrow">
          <a:avLst>
            <a:gd name="adj1" fmla="val 60000"/>
            <a:gd name="adj2" fmla="val 50000"/>
          </a:avLst>
        </a:prstGeom>
        <a:solidFill>
          <a:schemeClr val="accent3">
            <a:hueOff val="0"/>
            <a:satOff val="0"/>
            <a:lumOff val="0"/>
            <a:alphaOff val="0"/>
          </a:schemeClr>
        </a:solidFill>
        <a:ln>
          <a:noFill/>
        </a:ln>
        <a:effectLst>
          <a:outerShdw blurRad="39999" dist="23000" algn="bl" rotWithShape="0">
            <a:srgbClr val="000000">
              <a:alpha val="4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3775330" y="1357353"/>
        <a:ext cx="69338" cy="234539"/>
      </dsp:txXfrm>
    </dsp:sp>
    <dsp:sp modelId="{0793B7E7-1464-4A7B-AC4F-F0C735C7F9F9}">
      <dsp:nvSpPr>
        <dsp:cNvPr id="0" name=""/>
        <dsp:cNvSpPr/>
      </dsp:nvSpPr>
      <dsp:spPr>
        <a:xfrm>
          <a:off x="2767943" y="-432090"/>
          <a:ext cx="2084113" cy="2017822"/>
        </a:xfrm>
        <a:prstGeom prst="ellipse">
          <a:avLst/>
        </a:prstGeom>
        <a:solidFill>
          <a:schemeClr val="lt1"/>
        </a:solidFill>
        <a:ln w="28575" cap="flat" cmpd="sng" algn="ctr">
          <a:solidFill>
            <a:schemeClr val="accent3"/>
          </a:solidFill>
          <a:prstDash val="solid"/>
        </a:ln>
        <a:effectLst/>
        <a:scene3d>
          <a:camera prst="orthographicFront"/>
          <a:lightRig rig="threePt" dir="t">
            <a:rot lat="0" lon="0" rev="7500000"/>
          </a:lightRig>
        </a:scene3d>
        <a:sp3d/>
      </dsp:spPr>
      <dsp:style>
        <a:lnRef idx="2">
          <a:schemeClr val="accent3"/>
        </a:lnRef>
        <a:fillRef idx="1">
          <a:schemeClr val="lt1"/>
        </a:fillRef>
        <a:effectRef idx="0">
          <a:schemeClr val="accent3"/>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Maximizing consumption</a:t>
          </a:r>
          <a:endParaRPr lang="ru-RU" sz="1600" b="1" kern="1200" dirty="0"/>
        </a:p>
      </dsp:txBody>
      <dsp:txXfrm>
        <a:off x="3073154" y="-136587"/>
        <a:ext cx="1473691" cy="1426816"/>
      </dsp:txXfrm>
    </dsp:sp>
    <dsp:sp modelId="{965CCFF1-DC40-47DA-A6AF-AB365E8068C9}">
      <dsp:nvSpPr>
        <dsp:cNvPr id="0" name=""/>
        <dsp:cNvSpPr/>
      </dsp:nvSpPr>
      <dsp:spPr>
        <a:xfrm rot="10800000">
          <a:off x="4401649" y="1991332"/>
          <a:ext cx="50340" cy="390897"/>
        </a:xfrm>
        <a:prstGeom prst="rightArrow">
          <a:avLst>
            <a:gd name="adj1" fmla="val 60000"/>
            <a:gd name="adj2" fmla="val 50000"/>
          </a:avLst>
        </a:prstGeom>
        <a:solidFill>
          <a:schemeClr val="accent3">
            <a:hueOff val="224738"/>
            <a:satOff val="-8850"/>
            <a:lumOff val="4314"/>
            <a:alphaOff val="0"/>
          </a:schemeClr>
        </a:solidFill>
        <a:ln>
          <a:noFill/>
        </a:ln>
        <a:effectLst>
          <a:outerShdw blurRad="39999" dist="23000" algn="bl" rotWithShape="0">
            <a:srgbClr val="000000">
              <a:alpha val="4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rot="10800000">
        <a:off x="4416751" y="2069511"/>
        <a:ext cx="35238" cy="234539"/>
      </dsp:txXfrm>
    </dsp:sp>
    <dsp:sp modelId="{5D247996-137B-4243-B0B1-ABDEEACB93EC}">
      <dsp:nvSpPr>
        <dsp:cNvPr id="0" name=""/>
        <dsp:cNvSpPr/>
      </dsp:nvSpPr>
      <dsp:spPr>
        <a:xfrm>
          <a:off x="4377904" y="1177870"/>
          <a:ext cx="2084113" cy="2017822"/>
        </a:xfrm>
        <a:prstGeom prst="ellipse">
          <a:avLst/>
        </a:prstGeom>
        <a:solidFill>
          <a:schemeClr val="lt1"/>
        </a:solidFill>
        <a:ln w="28575" cap="flat" cmpd="sng" algn="ctr">
          <a:solidFill>
            <a:schemeClr val="accent5"/>
          </a:solidFill>
          <a:prstDash val="solid"/>
        </a:ln>
        <a:effectLst/>
        <a:scene3d>
          <a:camera prst="orthographicFront"/>
          <a:lightRig rig="threePt" dir="t">
            <a:rot lat="0" lon="0" rev="7500000"/>
          </a:lightRig>
        </a:scene3d>
        <a:sp3d/>
      </dsp:spPr>
      <dsp:style>
        <a:lnRef idx="2">
          <a:schemeClr val="accent5"/>
        </a:lnRef>
        <a:fillRef idx="1">
          <a:schemeClr val="lt1"/>
        </a:fillRef>
        <a:effectRef idx="0">
          <a:schemeClr val="accent5"/>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Maximizing customer satisfaction</a:t>
          </a:r>
          <a:endParaRPr lang="ru-RU" sz="1600" b="1" kern="1200" dirty="0"/>
        </a:p>
      </dsp:txBody>
      <dsp:txXfrm>
        <a:off x="4683115" y="1473373"/>
        <a:ext cx="1473691" cy="1426816"/>
      </dsp:txXfrm>
    </dsp:sp>
    <dsp:sp modelId="{E3E11536-5C42-4A77-A89E-78CC9283194D}">
      <dsp:nvSpPr>
        <dsp:cNvPr id="0" name=""/>
        <dsp:cNvSpPr/>
      </dsp:nvSpPr>
      <dsp:spPr>
        <a:xfrm rot="16200000">
          <a:off x="3760472" y="2688633"/>
          <a:ext cx="99054" cy="390897"/>
        </a:xfrm>
        <a:prstGeom prst="rightArrow">
          <a:avLst>
            <a:gd name="adj1" fmla="val 60000"/>
            <a:gd name="adj2" fmla="val 50000"/>
          </a:avLst>
        </a:prstGeom>
        <a:solidFill>
          <a:schemeClr val="accent3">
            <a:hueOff val="449476"/>
            <a:satOff val="-17699"/>
            <a:lumOff val="8627"/>
            <a:alphaOff val="0"/>
          </a:schemeClr>
        </a:solidFill>
        <a:ln>
          <a:noFill/>
        </a:ln>
        <a:effectLst>
          <a:outerShdw blurRad="39999" dist="23000" algn="bl" rotWithShape="0">
            <a:srgbClr val="000000">
              <a:alpha val="4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3775330" y="2781670"/>
        <a:ext cx="69338" cy="234539"/>
      </dsp:txXfrm>
    </dsp:sp>
    <dsp:sp modelId="{C80F5D40-C9BC-41BF-89FE-A4609BC1D543}">
      <dsp:nvSpPr>
        <dsp:cNvPr id="0" name=""/>
        <dsp:cNvSpPr/>
      </dsp:nvSpPr>
      <dsp:spPr>
        <a:xfrm>
          <a:off x="2767943" y="2787831"/>
          <a:ext cx="2084113" cy="2017822"/>
        </a:xfrm>
        <a:prstGeom prst="ellipse">
          <a:avLst/>
        </a:prstGeom>
        <a:solidFill>
          <a:schemeClr val="lt1"/>
        </a:solidFill>
        <a:ln w="28575" cap="flat" cmpd="sng" algn="ctr">
          <a:solidFill>
            <a:schemeClr val="dk1"/>
          </a:solidFill>
          <a:prstDash val="solid"/>
        </a:ln>
        <a:effectLst/>
        <a:scene3d>
          <a:camera prst="orthographicFront"/>
          <a:lightRig rig="threePt" dir="t">
            <a:rot lat="0" lon="0" rev="7500000"/>
          </a:lightRig>
        </a:scene3d>
        <a:sp3d/>
      </dsp:spPr>
      <dsp:style>
        <a:lnRef idx="2">
          <a:schemeClr val="dk1"/>
        </a:lnRef>
        <a:fillRef idx="1">
          <a:schemeClr val="lt1"/>
        </a:fillRef>
        <a:effectRef idx="0">
          <a:schemeClr val="dk1"/>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Maximizing consumer choice</a:t>
          </a:r>
          <a:endParaRPr lang="ru-RU" sz="1600" b="1" kern="1200" dirty="0"/>
        </a:p>
      </dsp:txBody>
      <dsp:txXfrm>
        <a:off x="3073154" y="3083334"/>
        <a:ext cx="1473691" cy="1426816"/>
      </dsp:txXfrm>
    </dsp:sp>
    <dsp:sp modelId="{9F48D30D-F71A-4ACA-91F4-48A344ACFE1D}">
      <dsp:nvSpPr>
        <dsp:cNvPr id="0" name=""/>
        <dsp:cNvSpPr/>
      </dsp:nvSpPr>
      <dsp:spPr>
        <a:xfrm>
          <a:off x="3168009" y="1991332"/>
          <a:ext cx="50340" cy="390897"/>
        </a:xfrm>
        <a:prstGeom prst="rightArrow">
          <a:avLst>
            <a:gd name="adj1" fmla="val 60000"/>
            <a:gd name="adj2" fmla="val 50000"/>
          </a:avLst>
        </a:prstGeom>
        <a:solidFill>
          <a:schemeClr val="accent3">
            <a:hueOff val="674214"/>
            <a:satOff val="-26549"/>
            <a:lumOff val="12941"/>
            <a:alphaOff val="0"/>
          </a:schemeClr>
        </a:solidFill>
        <a:ln>
          <a:noFill/>
        </a:ln>
        <a:effectLst>
          <a:outerShdw blurRad="39999" dist="23000" algn="bl" rotWithShape="0">
            <a:srgbClr val="000000">
              <a:alpha val="4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3168009" y="2069511"/>
        <a:ext cx="35238" cy="234539"/>
      </dsp:txXfrm>
    </dsp:sp>
    <dsp:sp modelId="{86796FC1-FB0F-49AF-8A53-CFDD57DA129B}">
      <dsp:nvSpPr>
        <dsp:cNvPr id="0" name=""/>
        <dsp:cNvSpPr/>
      </dsp:nvSpPr>
      <dsp:spPr>
        <a:xfrm>
          <a:off x="1157982" y="1177870"/>
          <a:ext cx="2084113" cy="2017822"/>
        </a:xfrm>
        <a:prstGeom prst="ellipse">
          <a:avLst/>
        </a:prstGeom>
        <a:solidFill>
          <a:schemeClr val="lt1"/>
        </a:solidFill>
        <a:ln w="28575"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Maximizing the quality of life of the consumer</a:t>
          </a:r>
          <a:endParaRPr lang="ru-RU" sz="1600" b="1" kern="1200" dirty="0"/>
        </a:p>
      </dsp:txBody>
      <dsp:txXfrm>
        <a:off x="1463193" y="1473373"/>
        <a:ext cx="1473691" cy="14268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7FAA0-B8C7-4C85-AA5C-8C37308E47EB}">
      <dsp:nvSpPr>
        <dsp:cNvPr id="0" name=""/>
        <dsp:cNvSpPr/>
      </dsp:nvSpPr>
      <dsp:spPr>
        <a:xfrm>
          <a:off x="0" y="5223177"/>
          <a:ext cx="8229600" cy="489737"/>
        </a:xfrm>
        <a:prstGeom prst="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Continuous decision-making on what needs to be added, removed, modified and improved to meet changing needs and circumstances</a:t>
          </a:r>
          <a:endParaRPr lang="ru-RU" sz="1600" b="1" kern="1200" dirty="0">
            <a:solidFill>
              <a:schemeClr val="bg1"/>
            </a:solidFill>
          </a:endParaRPr>
        </a:p>
      </dsp:txBody>
      <dsp:txXfrm>
        <a:off x="0" y="5223177"/>
        <a:ext cx="8229600" cy="489737"/>
      </dsp:txXfrm>
    </dsp:sp>
    <dsp:sp modelId="{05D321FA-9C76-48EA-8BB5-BD95574EB55D}">
      <dsp:nvSpPr>
        <dsp:cNvPr id="0" name=""/>
        <dsp:cNvSpPr/>
      </dsp:nvSpPr>
      <dsp:spPr>
        <a:xfrm rot="10800000">
          <a:off x="0" y="4477306"/>
          <a:ext cx="8229600" cy="753216"/>
        </a:xfrm>
        <a:prstGeom prst="upArrowCallout">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informing potential and real consumers about the offer and where the offer can be purchased</a:t>
          </a:r>
          <a:endParaRPr lang="ru-RU" sz="1600" b="1" kern="1200" dirty="0">
            <a:solidFill>
              <a:schemeClr val="bg1"/>
            </a:solidFill>
          </a:endParaRPr>
        </a:p>
      </dsp:txBody>
      <dsp:txXfrm rot="10800000">
        <a:off x="0" y="4477306"/>
        <a:ext cx="8229600" cy="489417"/>
      </dsp:txXfrm>
    </dsp:sp>
    <dsp:sp modelId="{ECF0CB25-05CA-4F6B-B26D-91FDD60BAE67}">
      <dsp:nvSpPr>
        <dsp:cNvPr id="0" name=""/>
        <dsp:cNvSpPr/>
      </dsp:nvSpPr>
      <dsp:spPr>
        <a:xfrm rot="10800000">
          <a:off x="0" y="3731436"/>
          <a:ext cx="8229600" cy="753216"/>
        </a:xfrm>
        <a:prstGeom prst="upArrowCallout">
          <a:avLst/>
        </a:prstGeom>
        <a:solidFill>
          <a:schemeClr val="accent4">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ensuring availability of the firm's offer</a:t>
          </a:r>
          <a:endParaRPr lang="ru-RU" sz="1800" b="1" kern="1200" dirty="0">
            <a:solidFill>
              <a:schemeClr val="bg1"/>
            </a:solidFill>
          </a:endParaRPr>
        </a:p>
      </dsp:txBody>
      <dsp:txXfrm rot="10800000">
        <a:off x="0" y="3731436"/>
        <a:ext cx="8229600" cy="489417"/>
      </dsp:txXfrm>
    </dsp:sp>
    <dsp:sp modelId="{4BF8896F-192E-4CBE-8C69-E319F67F4F5A}">
      <dsp:nvSpPr>
        <dsp:cNvPr id="0" name=""/>
        <dsp:cNvSpPr/>
      </dsp:nvSpPr>
      <dsp:spPr>
        <a:xfrm rot="10800000">
          <a:off x="0" y="2985566"/>
          <a:ext cx="8229600" cy="753216"/>
        </a:xfrm>
        <a:prstGeom prst="upArrowCallout">
          <a:avLst/>
        </a:prstGeom>
        <a:solidFill>
          <a:schemeClr val="accent5">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ts val="0"/>
            </a:spcAft>
            <a:buNone/>
          </a:pPr>
          <a:r>
            <a:rPr lang="en-US" sz="1800" b="1" kern="1200" dirty="0">
              <a:solidFill>
                <a:schemeClr val="bg1"/>
              </a:solidFill>
            </a:rPr>
            <a:t>development of the proposal of the company satisfying the request</a:t>
          </a:r>
          <a:endParaRPr lang="ru-RU" sz="1800" b="1" kern="1200" dirty="0">
            <a:solidFill>
              <a:schemeClr val="bg1"/>
            </a:solidFill>
          </a:endParaRPr>
        </a:p>
        <a:p>
          <a:pPr marL="0" lvl="0" indent="0" algn="ctr" defTabSz="800100">
            <a:spcBef>
              <a:spcPct val="0"/>
            </a:spcBef>
            <a:buNone/>
          </a:pPr>
          <a:r>
            <a:rPr lang="en-US" sz="1800" b="1" kern="1200" dirty="0">
              <a:solidFill>
                <a:schemeClr val="bg1"/>
              </a:solidFill>
            </a:rPr>
            <a:t>(Marketing complex: product + price + distribution + promotion)</a:t>
          </a:r>
          <a:endParaRPr lang="ru-RU" sz="1400" b="1" kern="1200" dirty="0">
            <a:solidFill>
              <a:schemeClr val="bg1"/>
            </a:solidFill>
          </a:endParaRPr>
        </a:p>
      </dsp:txBody>
      <dsp:txXfrm rot="10800000">
        <a:off x="0" y="2985566"/>
        <a:ext cx="8229600" cy="489417"/>
      </dsp:txXfrm>
    </dsp:sp>
    <dsp:sp modelId="{1601A4C8-9FB3-4FDD-99B2-F75D7DC764DF}">
      <dsp:nvSpPr>
        <dsp:cNvPr id="0" name=""/>
        <dsp:cNvSpPr/>
      </dsp:nvSpPr>
      <dsp:spPr>
        <a:xfrm rot="10800000">
          <a:off x="0" y="2239696"/>
          <a:ext cx="8229600" cy="753216"/>
        </a:xfrm>
        <a:prstGeom prst="upArrowCallout">
          <a:avLst/>
        </a:prstGeom>
        <a:solidFill>
          <a:schemeClr val="accent6">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selection of consumer categories whose needs and demands the firm can satisfy better than its competitors</a:t>
          </a:r>
          <a:endParaRPr lang="ru-RU" sz="1600" b="1" kern="1200" dirty="0">
            <a:solidFill>
              <a:schemeClr val="bg1"/>
            </a:solidFill>
          </a:endParaRPr>
        </a:p>
      </dsp:txBody>
      <dsp:txXfrm rot="10800000">
        <a:off x="0" y="2239696"/>
        <a:ext cx="8229600" cy="489417"/>
      </dsp:txXfrm>
    </dsp:sp>
    <dsp:sp modelId="{F1441A91-9FFC-42A2-80E1-393B2C859E93}">
      <dsp:nvSpPr>
        <dsp:cNvPr id="0" name=""/>
        <dsp:cNvSpPr/>
      </dsp:nvSpPr>
      <dsp:spPr>
        <a:xfrm rot="10800000">
          <a:off x="0" y="1493825"/>
          <a:ext cx="8229600" cy="753216"/>
        </a:xfrm>
        <a:prstGeom prst="upArrowCallou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categorizing buyers according to their requests</a:t>
          </a:r>
          <a:endParaRPr lang="ru-RU" sz="1800" b="1" kern="1200" dirty="0">
            <a:solidFill>
              <a:schemeClr val="bg1"/>
            </a:solidFill>
          </a:endParaRPr>
        </a:p>
      </dsp:txBody>
      <dsp:txXfrm rot="10800000">
        <a:off x="0" y="1493825"/>
        <a:ext cx="8229600" cy="489417"/>
      </dsp:txXfrm>
    </dsp:sp>
    <dsp:sp modelId="{3DD8C029-BCD9-4608-B4AA-3F7B99DD3BB4}">
      <dsp:nvSpPr>
        <dsp:cNvPr id="0" name=""/>
        <dsp:cNvSpPr/>
      </dsp:nvSpPr>
      <dsp:spPr>
        <a:xfrm rot="10800000">
          <a:off x="0" y="747955"/>
          <a:ext cx="8229600" cy="753216"/>
        </a:xfrm>
        <a:prstGeom prst="upArrowCallout">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determining real (potential) market demand</a:t>
          </a:r>
          <a:endParaRPr lang="ru-RU" sz="1800" b="1" kern="1200" dirty="0">
            <a:solidFill>
              <a:schemeClr val="bg1"/>
            </a:solidFill>
          </a:endParaRPr>
        </a:p>
      </dsp:txBody>
      <dsp:txXfrm rot="10800000">
        <a:off x="0" y="747955"/>
        <a:ext cx="8229600" cy="489417"/>
      </dsp:txXfrm>
    </dsp:sp>
    <dsp:sp modelId="{AB113BED-A5B2-498C-8ADD-B7488FE64610}">
      <dsp:nvSpPr>
        <dsp:cNvPr id="0" name=""/>
        <dsp:cNvSpPr/>
      </dsp:nvSpPr>
      <dsp:spPr>
        <a:xfrm rot="10800000">
          <a:off x="0" y="2085"/>
          <a:ext cx="8229600" cy="753216"/>
        </a:xfrm>
        <a:prstGeom prst="upArrowCallout">
          <a:avLst/>
        </a:prstGeom>
        <a:solidFill>
          <a:schemeClr val="accent4">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identification of markets within the scope of the firm's activities</a:t>
          </a:r>
          <a:endParaRPr lang="ru-RU" sz="1800" b="1" kern="1200" dirty="0">
            <a:solidFill>
              <a:schemeClr val="bg1"/>
            </a:solidFill>
          </a:endParaRPr>
        </a:p>
      </dsp:txBody>
      <dsp:txXfrm rot="10800000">
        <a:off x="0" y="2085"/>
        <a:ext cx="8229600" cy="4894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80F5E-92DC-4CAD-8DD6-34C3CC107828}">
      <dsp:nvSpPr>
        <dsp:cNvPr id="0" name=""/>
        <dsp:cNvSpPr/>
      </dsp:nvSpPr>
      <dsp:spPr>
        <a:xfrm>
          <a:off x="2365407" y="501103"/>
          <a:ext cx="3341191" cy="3341191"/>
        </a:xfrm>
        <a:prstGeom prst="blockArc">
          <a:avLst>
            <a:gd name="adj1" fmla="val 10800000"/>
            <a:gd name="adj2" fmla="val 16200000"/>
            <a:gd name="adj3" fmla="val 4640"/>
          </a:avLst>
        </a:prstGeom>
        <a:solidFill>
          <a:schemeClr val="accent3">
            <a:hueOff val="674214"/>
            <a:satOff val="-26549"/>
            <a:lumOff val="1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698799-1AC6-417B-92D0-E31044332D4D}">
      <dsp:nvSpPr>
        <dsp:cNvPr id="0" name=""/>
        <dsp:cNvSpPr/>
      </dsp:nvSpPr>
      <dsp:spPr>
        <a:xfrm>
          <a:off x="2365407" y="501103"/>
          <a:ext cx="3341191" cy="3341191"/>
        </a:xfrm>
        <a:prstGeom prst="blockArc">
          <a:avLst>
            <a:gd name="adj1" fmla="val 5400000"/>
            <a:gd name="adj2" fmla="val 10800000"/>
            <a:gd name="adj3" fmla="val 4640"/>
          </a:avLst>
        </a:prstGeom>
        <a:solidFill>
          <a:schemeClr val="accent3">
            <a:hueOff val="449476"/>
            <a:satOff val="-17699"/>
            <a:lumOff val="86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0D3C15-8BA4-4FFB-BA73-670B1DCF9B36}">
      <dsp:nvSpPr>
        <dsp:cNvPr id="0" name=""/>
        <dsp:cNvSpPr/>
      </dsp:nvSpPr>
      <dsp:spPr>
        <a:xfrm>
          <a:off x="2365407" y="501103"/>
          <a:ext cx="3341191" cy="3341191"/>
        </a:xfrm>
        <a:prstGeom prst="blockArc">
          <a:avLst>
            <a:gd name="adj1" fmla="val 0"/>
            <a:gd name="adj2" fmla="val 5400000"/>
            <a:gd name="adj3" fmla="val 4640"/>
          </a:avLst>
        </a:prstGeom>
        <a:solidFill>
          <a:schemeClr val="accent3">
            <a:hueOff val="224738"/>
            <a:satOff val="-8850"/>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FBF1BC-28ED-4E76-AEC8-9661CA7B560F}">
      <dsp:nvSpPr>
        <dsp:cNvPr id="0" name=""/>
        <dsp:cNvSpPr/>
      </dsp:nvSpPr>
      <dsp:spPr>
        <a:xfrm>
          <a:off x="2365407" y="501103"/>
          <a:ext cx="3341191" cy="3341191"/>
        </a:xfrm>
        <a:prstGeom prst="blockArc">
          <a:avLst>
            <a:gd name="adj1" fmla="val 16200000"/>
            <a:gd name="adj2" fmla="val 0"/>
            <a:gd name="adj3" fmla="val 464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0B681C-F7EE-428D-8918-8B31F697C70F}">
      <dsp:nvSpPr>
        <dsp:cNvPr id="0" name=""/>
        <dsp:cNvSpPr/>
      </dsp:nvSpPr>
      <dsp:spPr>
        <a:xfrm>
          <a:off x="2969203" y="1402630"/>
          <a:ext cx="2133598" cy="1538138"/>
        </a:xfrm>
        <a:prstGeom prst="ellipse">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Marketing mix</a:t>
          </a:r>
          <a:endParaRPr lang="ru-RU" sz="2400" kern="1200" dirty="0"/>
        </a:p>
      </dsp:txBody>
      <dsp:txXfrm>
        <a:off x="3281661" y="1627885"/>
        <a:ext cx="1508682" cy="1087628"/>
      </dsp:txXfrm>
    </dsp:sp>
    <dsp:sp modelId="{5BCFF1B6-D233-4F05-ABBC-F8DF361D92A7}">
      <dsp:nvSpPr>
        <dsp:cNvPr id="0" name=""/>
        <dsp:cNvSpPr/>
      </dsp:nvSpPr>
      <dsp:spPr>
        <a:xfrm>
          <a:off x="3110754" y="1516"/>
          <a:ext cx="1850497" cy="1076697"/>
        </a:xfrm>
        <a:prstGeom prst="ellipse">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Product</a:t>
          </a:r>
          <a:r>
            <a:rPr lang="ru-RU" sz="1200" b="1" kern="1200" dirty="0"/>
            <a:t> </a:t>
          </a:r>
        </a:p>
      </dsp:txBody>
      <dsp:txXfrm>
        <a:off x="3381753" y="159195"/>
        <a:ext cx="1308499" cy="761339"/>
      </dsp:txXfrm>
    </dsp:sp>
    <dsp:sp modelId="{CD012B73-CF05-49C0-9934-9193577859DF}">
      <dsp:nvSpPr>
        <dsp:cNvPr id="0" name=""/>
        <dsp:cNvSpPr/>
      </dsp:nvSpPr>
      <dsp:spPr>
        <a:xfrm>
          <a:off x="4863814" y="1633350"/>
          <a:ext cx="1608047" cy="1076697"/>
        </a:xfrm>
        <a:prstGeom prst="ellipse">
          <a:avLst/>
        </a:prstGeom>
        <a:solidFill>
          <a:schemeClr val="accent3">
            <a:hueOff val="224738"/>
            <a:satOff val="-8850"/>
            <a:lumOff val="4314"/>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Price</a:t>
          </a:r>
          <a:endParaRPr lang="ru-RU" sz="1200" b="1" kern="1200" dirty="0"/>
        </a:p>
      </dsp:txBody>
      <dsp:txXfrm>
        <a:off x="5099307" y="1791029"/>
        <a:ext cx="1137061" cy="761339"/>
      </dsp:txXfrm>
    </dsp:sp>
    <dsp:sp modelId="{F611E6D7-453E-4967-A4FE-1031E38A76F6}">
      <dsp:nvSpPr>
        <dsp:cNvPr id="0" name=""/>
        <dsp:cNvSpPr/>
      </dsp:nvSpPr>
      <dsp:spPr>
        <a:xfrm>
          <a:off x="3110754" y="3265185"/>
          <a:ext cx="1850497" cy="1076697"/>
        </a:xfrm>
        <a:prstGeom prst="ellipse">
          <a:avLst/>
        </a:prstGeom>
        <a:solidFill>
          <a:schemeClr val="accent3">
            <a:hueOff val="449476"/>
            <a:satOff val="-17699"/>
            <a:lumOff val="8627"/>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Place</a:t>
          </a:r>
          <a:r>
            <a:rPr lang="ru-RU" sz="1200" b="1" kern="1200" dirty="0"/>
            <a:t> </a:t>
          </a:r>
        </a:p>
      </dsp:txBody>
      <dsp:txXfrm>
        <a:off x="3381753" y="3422864"/>
        <a:ext cx="1308499" cy="761339"/>
      </dsp:txXfrm>
    </dsp:sp>
    <dsp:sp modelId="{B2134E7A-33A5-4DB4-B848-DD46227A5C37}">
      <dsp:nvSpPr>
        <dsp:cNvPr id="0" name=""/>
        <dsp:cNvSpPr/>
      </dsp:nvSpPr>
      <dsp:spPr>
        <a:xfrm>
          <a:off x="1452938" y="1633350"/>
          <a:ext cx="1902459" cy="1076697"/>
        </a:xfrm>
        <a:prstGeom prst="ellipse">
          <a:avLst/>
        </a:prstGeom>
        <a:solidFill>
          <a:schemeClr val="accent3">
            <a:hueOff val="674214"/>
            <a:satOff val="-26549"/>
            <a:lumOff val="12941"/>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Promotion</a:t>
          </a:r>
          <a:r>
            <a:rPr lang="ru-RU" sz="1200" b="1" kern="1200" dirty="0"/>
            <a:t> </a:t>
          </a:r>
        </a:p>
      </dsp:txBody>
      <dsp:txXfrm>
        <a:off x="1731547" y="1791029"/>
        <a:ext cx="1345241" cy="7613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57BBE3-EB68-4B74-BC91-0AA0D81D15BF}">
      <dsp:nvSpPr>
        <dsp:cNvPr id="0" name=""/>
        <dsp:cNvSpPr/>
      </dsp:nvSpPr>
      <dsp:spPr>
        <a:xfrm>
          <a:off x="1877564" y="887474"/>
          <a:ext cx="1134971" cy="1135110"/>
        </a:xfrm>
        <a:prstGeom prst="ellipse">
          <a:avLst/>
        </a:prstGeom>
        <a:solidFill>
          <a:schemeClr val="accent3">
            <a:alpha val="50000"/>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FC04605-44C5-486E-BFB2-528B40ADD66E}">
      <dsp:nvSpPr>
        <dsp:cNvPr id="0" name=""/>
        <dsp:cNvSpPr/>
      </dsp:nvSpPr>
      <dsp:spPr>
        <a:xfrm>
          <a:off x="1515343" y="41980"/>
          <a:ext cx="1859412" cy="6150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Philosophical aspect</a:t>
          </a:r>
          <a:endParaRPr lang="ru-RU" sz="1400" b="1" kern="1200" dirty="0"/>
        </a:p>
      </dsp:txBody>
      <dsp:txXfrm>
        <a:off x="1515343" y="41980"/>
        <a:ext cx="1859412" cy="615033"/>
      </dsp:txXfrm>
    </dsp:sp>
    <dsp:sp modelId="{617B89C0-FA16-4FE0-AEF4-277C1FB65EBF}">
      <dsp:nvSpPr>
        <dsp:cNvPr id="0" name=""/>
        <dsp:cNvSpPr/>
      </dsp:nvSpPr>
      <dsp:spPr>
        <a:xfrm>
          <a:off x="2210489" y="1047545"/>
          <a:ext cx="1134971" cy="1135110"/>
        </a:xfrm>
        <a:prstGeom prst="ellipse">
          <a:avLst/>
        </a:prstGeom>
        <a:solidFill>
          <a:schemeClr val="accent3">
            <a:alpha val="50000"/>
            <a:hueOff val="112369"/>
            <a:satOff val="-4425"/>
            <a:lumOff val="2157"/>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8C8AC59-51F0-48AA-ADD4-D9393DE0EBF2}">
      <dsp:nvSpPr>
        <dsp:cNvPr id="0" name=""/>
        <dsp:cNvSpPr/>
      </dsp:nvSpPr>
      <dsp:spPr>
        <a:xfrm>
          <a:off x="3221221" y="707188"/>
          <a:ext cx="1757989" cy="676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Behavioral aspect</a:t>
          </a:r>
          <a:endParaRPr lang="ru-RU" sz="1400" b="1" kern="1200" dirty="0"/>
        </a:p>
      </dsp:txBody>
      <dsp:txXfrm>
        <a:off x="3221221" y="707188"/>
        <a:ext cx="1757989" cy="676537"/>
      </dsp:txXfrm>
    </dsp:sp>
    <dsp:sp modelId="{3A651F1C-94A4-455E-B01C-2C7631F2CC8C}">
      <dsp:nvSpPr>
        <dsp:cNvPr id="0" name=""/>
        <dsp:cNvSpPr/>
      </dsp:nvSpPr>
      <dsp:spPr>
        <a:xfrm>
          <a:off x="2292301" y="1407704"/>
          <a:ext cx="1134971" cy="1135110"/>
        </a:xfrm>
        <a:prstGeom prst="ellipse">
          <a:avLst/>
        </a:prstGeom>
        <a:solidFill>
          <a:schemeClr val="accent3">
            <a:alpha val="50000"/>
            <a:hueOff val="224738"/>
            <a:satOff val="-8850"/>
            <a:lumOff val="4314"/>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240779AD-73A2-4F2F-B5FE-2914C2A5B65F}">
      <dsp:nvSpPr>
        <dsp:cNvPr id="0" name=""/>
        <dsp:cNvSpPr/>
      </dsp:nvSpPr>
      <dsp:spPr>
        <a:xfrm>
          <a:off x="3473748" y="1790703"/>
          <a:ext cx="1465744" cy="7226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Information aspect</a:t>
          </a:r>
          <a:endParaRPr lang="ru-RU" sz="1400" b="1" kern="1200" dirty="0"/>
        </a:p>
      </dsp:txBody>
      <dsp:txXfrm>
        <a:off x="3473748" y="1790703"/>
        <a:ext cx="1465744" cy="722664"/>
      </dsp:txXfrm>
    </dsp:sp>
    <dsp:sp modelId="{11136271-D61F-4193-8F3C-7D72958854F0}">
      <dsp:nvSpPr>
        <dsp:cNvPr id="0" name=""/>
        <dsp:cNvSpPr/>
      </dsp:nvSpPr>
      <dsp:spPr>
        <a:xfrm>
          <a:off x="2061997" y="1696527"/>
          <a:ext cx="1134971" cy="1135110"/>
        </a:xfrm>
        <a:prstGeom prst="ellipse">
          <a:avLst/>
        </a:prstGeom>
        <a:solidFill>
          <a:schemeClr val="accent3">
            <a:alpha val="50000"/>
            <a:hueOff val="337107"/>
            <a:satOff val="-13274"/>
            <a:lumOff val="6471"/>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94DFF33C-D1C0-4972-B16B-7285E9D9B625}">
      <dsp:nvSpPr>
        <dsp:cNvPr id="0" name=""/>
        <dsp:cNvSpPr/>
      </dsp:nvSpPr>
      <dsp:spPr>
        <a:xfrm>
          <a:off x="2667003" y="2818638"/>
          <a:ext cx="1859412" cy="66116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Operating principle aspect</a:t>
          </a:r>
          <a:endParaRPr lang="ru-RU" sz="1400" b="1" kern="1200" dirty="0"/>
        </a:p>
      </dsp:txBody>
      <dsp:txXfrm>
        <a:off x="2667003" y="2818638"/>
        <a:ext cx="1859412" cy="661161"/>
      </dsp:txXfrm>
    </dsp:sp>
    <dsp:sp modelId="{261350CD-408B-43DC-93D6-65F3AC9C6355}">
      <dsp:nvSpPr>
        <dsp:cNvPr id="0" name=""/>
        <dsp:cNvSpPr/>
      </dsp:nvSpPr>
      <dsp:spPr>
        <a:xfrm>
          <a:off x="1693131" y="1696527"/>
          <a:ext cx="1134971" cy="1135110"/>
        </a:xfrm>
        <a:prstGeom prst="ellipse">
          <a:avLst/>
        </a:prstGeom>
        <a:solidFill>
          <a:schemeClr val="accent3">
            <a:alpha val="50000"/>
            <a:hueOff val="449476"/>
            <a:satOff val="-17699"/>
            <a:lumOff val="8627"/>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B3993A1-9B26-49A8-BE1B-E293D309FAC7}">
      <dsp:nvSpPr>
        <dsp:cNvPr id="0" name=""/>
        <dsp:cNvSpPr/>
      </dsp:nvSpPr>
      <dsp:spPr>
        <a:xfrm>
          <a:off x="350393" y="2784476"/>
          <a:ext cx="1859412" cy="66116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Differentiation aspect</a:t>
          </a:r>
          <a:endParaRPr lang="ru-RU" sz="1400" b="1" kern="1200" dirty="0"/>
        </a:p>
      </dsp:txBody>
      <dsp:txXfrm>
        <a:off x="350393" y="2784476"/>
        <a:ext cx="1859412" cy="661161"/>
      </dsp:txXfrm>
    </dsp:sp>
    <dsp:sp modelId="{E2461C8B-9022-4D82-B957-14656B0AC42C}">
      <dsp:nvSpPr>
        <dsp:cNvPr id="0" name=""/>
        <dsp:cNvSpPr/>
      </dsp:nvSpPr>
      <dsp:spPr>
        <a:xfrm>
          <a:off x="1462826" y="1407704"/>
          <a:ext cx="1134971" cy="1135110"/>
        </a:xfrm>
        <a:prstGeom prst="ellipse">
          <a:avLst/>
        </a:prstGeom>
        <a:solidFill>
          <a:schemeClr val="accent3">
            <a:alpha val="50000"/>
            <a:hueOff val="561845"/>
            <a:satOff val="-22124"/>
            <a:lumOff val="10784"/>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029D181-5293-4ABE-B127-55EED0C60DE9}">
      <dsp:nvSpPr>
        <dsp:cNvPr id="0" name=""/>
        <dsp:cNvSpPr/>
      </dsp:nvSpPr>
      <dsp:spPr>
        <a:xfrm>
          <a:off x="-178611" y="1684567"/>
          <a:ext cx="1724182" cy="7226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Organizational aspect</a:t>
          </a:r>
          <a:endParaRPr lang="ru-RU" sz="1400" b="1" kern="1200" dirty="0"/>
        </a:p>
      </dsp:txBody>
      <dsp:txXfrm>
        <a:off x="-178611" y="1684567"/>
        <a:ext cx="1724182" cy="722664"/>
      </dsp:txXfrm>
    </dsp:sp>
    <dsp:sp modelId="{05D8F700-C7D6-4CC8-A152-7BB2459B676F}">
      <dsp:nvSpPr>
        <dsp:cNvPr id="0" name=""/>
        <dsp:cNvSpPr/>
      </dsp:nvSpPr>
      <dsp:spPr>
        <a:xfrm>
          <a:off x="1544639" y="1047545"/>
          <a:ext cx="1134971" cy="1135110"/>
        </a:xfrm>
        <a:prstGeom prst="ellipse">
          <a:avLst/>
        </a:prstGeom>
        <a:solidFill>
          <a:schemeClr val="accent3">
            <a:alpha val="50000"/>
            <a:hueOff val="674214"/>
            <a:satOff val="-26549"/>
            <a:lumOff val="12941"/>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4D5F55AB-3CF3-4B37-BA04-FB1DA4C49DD0}">
      <dsp:nvSpPr>
        <dsp:cNvPr id="0" name=""/>
        <dsp:cNvSpPr/>
      </dsp:nvSpPr>
      <dsp:spPr>
        <a:xfrm>
          <a:off x="-89111" y="707188"/>
          <a:ext cx="1757989" cy="676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t>Social aspect</a:t>
          </a:r>
          <a:endParaRPr lang="ru-RU" sz="1400" b="1" kern="1200" dirty="0"/>
        </a:p>
      </dsp:txBody>
      <dsp:txXfrm>
        <a:off x="-89111" y="707188"/>
        <a:ext cx="1757989" cy="6765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A39EE-A929-410B-A29F-E2F32E0E84DD}">
      <dsp:nvSpPr>
        <dsp:cNvPr id="0" name=""/>
        <dsp:cNvSpPr/>
      </dsp:nvSpPr>
      <dsp:spPr>
        <a:xfrm>
          <a:off x="482214" y="116"/>
          <a:ext cx="1695745" cy="882731"/>
        </a:xfrm>
        <a:prstGeom prst="roundRect">
          <a:avLst>
            <a:gd name="adj" fmla="val 10000"/>
          </a:avLst>
        </a:prstGeom>
        <a:solidFill>
          <a:schemeClr val="accent3">
            <a:hueOff val="0"/>
            <a:satOff val="0"/>
            <a:lumOff val="0"/>
            <a:alphaOff val="0"/>
          </a:schemeClr>
        </a:solidFill>
        <a:ln>
          <a:noFill/>
        </a:ln>
        <a:effectLst>
          <a:outerShdw blurRad="39999" dist="23000" algn="bl"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By the purpose of the exchange</a:t>
          </a:r>
          <a:endParaRPr lang="ru-RU" sz="1800" b="1" kern="1200" dirty="0"/>
        </a:p>
      </dsp:txBody>
      <dsp:txXfrm>
        <a:off x="508068" y="25970"/>
        <a:ext cx="1644037" cy="831023"/>
      </dsp:txXfrm>
    </dsp:sp>
    <dsp:sp modelId="{91ED33B8-BAD8-42A4-841E-55DBECC62227}">
      <dsp:nvSpPr>
        <dsp:cNvPr id="0" name=""/>
        <dsp:cNvSpPr/>
      </dsp:nvSpPr>
      <dsp:spPr>
        <a:xfrm>
          <a:off x="651789" y="882847"/>
          <a:ext cx="169574" cy="504806"/>
        </a:xfrm>
        <a:custGeom>
          <a:avLst/>
          <a:gdLst/>
          <a:ahLst/>
          <a:cxnLst/>
          <a:rect l="0" t="0" r="0" b="0"/>
          <a:pathLst>
            <a:path>
              <a:moveTo>
                <a:pt x="0" y="0"/>
              </a:moveTo>
              <a:lnTo>
                <a:pt x="0" y="504806"/>
              </a:lnTo>
              <a:lnTo>
                <a:pt x="169574" y="504806"/>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CB162E5-9C23-4129-9EBE-F0C4FD883765}">
      <dsp:nvSpPr>
        <dsp:cNvPr id="0" name=""/>
        <dsp:cNvSpPr/>
      </dsp:nvSpPr>
      <dsp:spPr>
        <a:xfrm>
          <a:off x="821363" y="1051116"/>
          <a:ext cx="1576126"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Commercial</a:t>
          </a:r>
          <a:endParaRPr lang="ru-RU" sz="1400" b="1" kern="1200" dirty="0">
            <a:solidFill>
              <a:srgbClr val="C00000"/>
            </a:solidFill>
          </a:endParaRPr>
        </a:p>
      </dsp:txBody>
      <dsp:txXfrm>
        <a:off x="841077" y="1070830"/>
        <a:ext cx="1536698" cy="633647"/>
      </dsp:txXfrm>
    </dsp:sp>
    <dsp:sp modelId="{E42E7E1E-65E9-4C77-AA74-64FCB92FB9B1}">
      <dsp:nvSpPr>
        <dsp:cNvPr id="0" name=""/>
        <dsp:cNvSpPr/>
      </dsp:nvSpPr>
      <dsp:spPr>
        <a:xfrm>
          <a:off x="651789" y="882847"/>
          <a:ext cx="169574" cy="1346150"/>
        </a:xfrm>
        <a:custGeom>
          <a:avLst/>
          <a:gdLst/>
          <a:ahLst/>
          <a:cxnLst/>
          <a:rect l="0" t="0" r="0" b="0"/>
          <a:pathLst>
            <a:path>
              <a:moveTo>
                <a:pt x="0" y="0"/>
              </a:moveTo>
              <a:lnTo>
                <a:pt x="0" y="1346150"/>
              </a:lnTo>
              <a:lnTo>
                <a:pt x="169574" y="1346150"/>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38E4EC3-DDF8-4FAC-8C20-4B68ABB3C652}">
      <dsp:nvSpPr>
        <dsp:cNvPr id="0" name=""/>
        <dsp:cNvSpPr/>
      </dsp:nvSpPr>
      <dsp:spPr>
        <a:xfrm>
          <a:off x="821363" y="1892460"/>
          <a:ext cx="1558185"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Noncommercial</a:t>
          </a:r>
          <a:endParaRPr lang="ru-RU" sz="1200" b="1" kern="1200" dirty="0">
            <a:solidFill>
              <a:srgbClr val="C00000"/>
            </a:solidFill>
          </a:endParaRPr>
        </a:p>
      </dsp:txBody>
      <dsp:txXfrm>
        <a:off x="841077" y="1912174"/>
        <a:ext cx="1518757" cy="633647"/>
      </dsp:txXfrm>
    </dsp:sp>
    <dsp:sp modelId="{5B0CAE75-5036-4B0E-B492-EF84AB5CECB4}">
      <dsp:nvSpPr>
        <dsp:cNvPr id="0" name=""/>
        <dsp:cNvSpPr/>
      </dsp:nvSpPr>
      <dsp:spPr>
        <a:xfrm>
          <a:off x="2514497" y="116"/>
          <a:ext cx="1506732" cy="706607"/>
        </a:xfrm>
        <a:prstGeom prst="roundRect">
          <a:avLst>
            <a:gd name="adj" fmla="val 10000"/>
          </a:avLst>
        </a:prstGeom>
        <a:solidFill>
          <a:schemeClr val="accent3">
            <a:hueOff val="224738"/>
            <a:satOff val="-8850"/>
            <a:lumOff val="4314"/>
            <a:alphaOff val="0"/>
          </a:schemeClr>
        </a:solidFill>
        <a:ln>
          <a:noFill/>
        </a:ln>
        <a:effectLst>
          <a:outerShdw blurRad="39999" dist="23000" algn="bl"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By the field of exchange</a:t>
          </a:r>
          <a:endParaRPr lang="ru-RU" sz="1800" b="1" kern="1200" dirty="0"/>
        </a:p>
      </dsp:txBody>
      <dsp:txXfrm>
        <a:off x="2535193" y="20812"/>
        <a:ext cx="1465340" cy="665215"/>
      </dsp:txXfrm>
    </dsp:sp>
    <dsp:sp modelId="{821EC2C6-D8F7-4350-9DB5-236BA65A755A}">
      <dsp:nvSpPr>
        <dsp:cNvPr id="0" name=""/>
        <dsp:cNvSpPr/>
      </dsp:nvSpPr>
      <dsp:spPr>
        <a:xfrm>
          <a:off x="2665171" y="706723"/>
          <a:ext cx="150673" cy="608796"/>
        </a:xfrm>
        <a:custGeom>
          <a:avLst/>
          <a:gdLst/>
          <a:ahLst/>
          <a:cxnLst/>
          <a:rect l="0" t="0" r="0" b="0"/>
          <a:pathLst>
            <a:path>
              <a:moveTo>
                <a:pt x="0" y="0"/>
              </a:moveTo>
              <a:lnTo>
                <a:pt x="0" y="608796"/>
              </a:lnTo>
              <a:lnTo>
                <a:pt x="150673" y="608796"/>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627182B-08FC-4B0F-B7BB-A2571BEE30A2}">
      <dsp:nvSpPr>
        <dsp:cNvPr id="0" name=""/>
        <dsp:cNvSpPr/>
      </dsp:nvSpPr>
      <dsp:spPr>
        <a:xfrm>
          <a:off x="2815844" y="874992"/>
          <a:ext cx="1565131" cy="88105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C00000"/>
              </a:solidFill>
            </a:rPr>
            <a:t>Internal</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en-US" sz="1400" b="1" kern="1200" dirty="0"/>
            <a:t>Local </a:t>
          </a:r>
          <a:endParaRPr lang="ru-RU" sz="1400" b="1" kern="1200" dirty="0"/>
        </a:p>
        <a:p>
          <a:pPr marL="114300" lvl="1" indent="-114300" algn="l" defTabSz="622300">
            <a:lnSpc>
              <a:spcPct val="90000"/>
            </a:lnSpc>
            <a:spcBef>
              <a:spcPct val="0"/>
            </a:spcBef>
            <a:spcAft>
              <a:spcPct val="15000"/>
            </a:spcAft>
            <a:buChar char="•"/>
          </a:pPr>
          <a:r>
            <a:rPr lang="en-US" sz="1400" b="1" kern="1200" dirty="0"/>
            <a:t>Regional </a:t>
          </a:r>
          <a:endParaRPr lang="ru-RU" sz="1400" b="1" kern="1200" dirty="0"/>
        </a:p>
        <a:p>
          <a:pPr marL="114300" lvl="1" indent="-114300" algn="l" defTabSz="622300">
            <a:lnSpc>
              <a:spcPct val="90000"/>
            </a:lnSpc>
            <a:spcBef>
              <a:spcPct val="0"/>
            </a:spcBef>
            <a:spcAft>
              <a:spcPct val="15000"/>
            </a:spcAft>
            <a:buChar char="•"/>
          </a:pPr>
          <a:r>
            <a:rPr lang="en-US" sz="1400" b="1" kern="1200" dirty="0"/>
            <a:t>National</a:t>
          </a:r>
          <a:endParaRPr lang="ru-RU" sz="1400" b="1" kern="1200" dirty="0"/>
        </a:p>
      </dsp:txBody>
      <dsp:txXfrm>
        <a:off x="2841649" y="900797"/>
        <a:ext cx="1513521" cy="829445"/>
      </dsp:txXfrm>
    </dsp:sp>
    <dsp:sp modelId="{C0D03F47-05B2-4BEA-8083-2AF013B72F75}">
      <dsp:nvSpPr>
        <dsp:cNvPr id="0" name=""/>
        <dsp:cNvSpPr/>
      </dsp:nvSpPr>
      <dsp:spPr>
        <a:xfrm>
          <a:off x="2665171" y="706723"/>
          <a:ext cx="150673" cy="1910251"/>
        </a:xfrm>
        <a:custGeom>
          <a:avLst/>
          <a:gdLst/>
          <a:ahLst/>
          <a:cxnLst/>
          <a:rect l="0" t="0" r="0" b="0"/>
          <a:pathLst>
            <a:path>
              <a:moveTo>
                <a:pt x="0" y="0"/>
              </a:moveTo>
              <a:lnTo>
                <a:pt x="0" y="1910251"/>
              </a:lnTo>
              <a:lnTo>
                <a:pt x="150673" y="1910251"/>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01032FC-D0A6-4674-AA7C-2EC3095FB0C0}">
      <dsp:nvSpPr>
        <dsp:cNvPr id="0" name=""/>
        <dsp:cNvSpPr/>
      </dsp:nvSpPr>
      <dsp:spPr>
        <a:xfrm>
          <a:off x="2815844" y="1924316"/>
          <a:ext cx="1569471" cy="1385316"/>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C00000"/>
              </a:solidFill>
            </a:rPr>
            <a:t>international</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en-US" sz="1400" b="1" kern="1200" dirty="0"/>
            <a:t>Export </a:t>
          </a:r>
          <a:endParaRPr lang="ru-RU" sz="1400" b="1" kern="1200" dirty="0"/>
        </a:p>
        <a:p>
          <a:pPr marL="114300" lvl="1" indent="-114300" algn="l" defTabSz="622300">
            <a:lnSpc>
              <a:spcPct val="90000"/>
            </a:lnSpc>
            <a:spcBef>
              <a:spcPct val="0"/>
            </a:spcBef>
            <a:spcAft>
              <a:spcPct val="15000"/>
            </a:spcAft>
            <a:buChar char="•"/>
          </a:pPr>
          <a:r>
            <a:rPr lang="en-US" sz="1400" b="1" kern="1200" dirty="0"/>
            <a:t>Passive </a:t>
          </a:r>
          <a:endParaRPr lang="ru-RU" sz="1400" b="1" kern="1200" dirty="0"/>
        </a:p>
        <a:p>
          <a:pPr marL="114300" lvl="1" indent="-114300" algn="l" defTabSz="622300">
            <a:lnSpc>
              <a:spcPct val="90000"/>
            </a:lnSpc>
            <a:spcBef>
              <a:spcPct val="0"/>
            </a:spcBef>
            <a:spcAft>
              <a:spcPct val="15000"/>
            </a:spcAft>
            <a:buChar char="•"/>
          </a:pPr>
          <a:r>
            <a:rPr lang="en-US" sz="1400" b="1" kern="1200" dirty="0"/>
            <a:t>Active </a:t>
          </a:r>
          <a:endParaRPr lang="ru-RU" sz="1400" b="1" kern="1200" dirty="0"/>
        </a:p>
        <a:p>
          <a:pPr marL="114300" lvl="1" indent="-114300" algn="l" defTabSz="622300">
            <a:lnSpc>
              <a:spcPct val="90000"/>
            </a:lnSpc>
            <a:spcBef>
              <a:spcPct val="0"/>
            </a:spcBef>
            <a:spcAft>
              <a:spcPct val="15000"/>
            </a:spcAft>
            <a:buChar char="•"/>
          </a:pPr>
          <a:r>
            <a:rPr lang="en-US" sz="1400" b="1" kern="1200" dirty="0"/>
            <a:t>Multinational </a:t>
          </a:r>
          <a:endParaRPr lang="ru-RU" sz="1400" b="1" kern="1200" dirty="0"/>
        </a:p>
        <a:p>
          <a:pPr marL="114300" lvl="1" indent="-114300" algn="l" defTabSz="622300">
            <a:lnSpc>
              <a:spcPct val="90000"/>
            </a:lnSpc>
            <a:spcBef>
              <a:spcPct val="0"/>
            </a:spcBef>
            <a:spcAft>
              <a:spcPct val="15000"/>
            </a:spcAft>
            <a:buChar char="•"/>
          </a:pPr>
          <a:r>
            <a:rPr lang="en-US" sz="1400" b="1" kern="1200" dirty="0"/>
            <a:t>Global</a:t>
          </a:r>
          <a:endParaRPr lang="ru-RU" sz="1400" b="1" kern="1200" dirty="0"/>
        </a:p>
      </dsp:txBody>
      <dsp:txXfrm>
        <a:off x="2856419" y="1964891"/>
        <a:ext cx="1488321" cy="1304166"/>
      </dsp:txXfrm>
    </dsp:sp>
    <dsp:sp modelId="{0384EDCC-69DD-42D4-849E-7EF55B1840C6}">
      <dsp:nvSpPr>
        <dsp:cNvPr id="0" name=""/>
        <dsp:cNvSpPr/>
      </dsp:nvSpPr>
      <dsp:spPr>
        <a:xfrm>
          <a:off x="4386581" y="116"/>
          <a:ext cx="1676361" cy="673075"/>
        </a:xfrm>
        <a:prstGeom prst="roundRect">
          <a:avLst>
            <a:gd name="adj" fmla="val 10000"/>
          </a:avLst>
        </a:prstGeom>
        <a:solidFill>
          <a:schemeClr val="accent3">
            <a:hueOff val="449476"/>
            <a:satOff val="-17699"/>
            <a:lumOff val="8627"/>
            <a:alphaOff val="0"/>
          </a:schemeClr>
        </a:solidFill>
        <a:ln>
          <a:noFill/>
        </a:ln>
        <a:effectLst>
          <a:outerShdw blurRad="39999" dist="23000" algn="bl"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By scope of application</a:t>
          </a:r>
          <a:endParaRPr lang="ru-RU" sz="1800" b="1" kern="1200" dirty="0"/>
        </a:p>
      </dsp:txBody>
      <dsp:txXfrm>
        <a:off x="4406295" y="19830"/>
        <a:ext cx="1636933" cy="633647"/>
      </dsp:txXfrm>
    </dsp:sp>
    <dsp:sp modelId="{A47A038D-9596-4FC6-9DF6-B44F4794D16B}">
      <dsp:nvSpPr>
        <dsp:cNvPr id="0" name=""/>
        <dsp:cNvSpPr/>
      </dsp:nvSpPr>
      <dsp:spPr>
        <a:xfrm>
          <a:off x="4554217" y="673191"/>
          <a:ext cx="167636" cy="504806"/>
        </a:xfrm>
        <a:custGeom>
          <a:avLst/>
          <a:gdLst/>
          <a:ahLst/>
          <a:cxnLst/>
          <a:rect l="0" t="0" r="0" b="0"/>
          <a:pathLst>
            <a:path>
              <a:moveTo>
                <a:pt x="0" y="0"/>
              </a:moveTo>
              <a:lnTo>
                <a:pt x="0" y="504806"/>
              </a:lnTo>
              <a:lnTo>
                <a:pt x="167636" y="504806"/>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47F34E6-E42C-4EEC-8568-6C76699AE14A}">
      <dsp:nvSpPr>
        <dsp:cNvPr id="0" name=""/>
        <dsp:cNvSpPr/>
      </dsp:nvSpPr>
      <dsp:spPr>
        <a:xfrm>
          <a:off x="4721853" y="841460"/>
          <a:ext cx="1232761"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Consumer</a:t>
          </a:r>
          <a:endParaRPr lang="ru-RU" sz="1200" b="1" kern="1200" dirty="0">
            <a:solidFill>
              <a:srgbClr val="C00000"/>
            </a:solidFill>
          </a:endParaRPr>
        </a:p>
      </dsp:txBody>
      <dsp:txXfrm>
        <a:off x="4741567" y="861174"/>
        <a:ext cx="1193333" cy="633647"/>
      </dsp:txXfrm>
    </dsp:sp>
    <dsp:sp modelId="{01A29D0A-AE12-43F6-BCF6-88A64328EBCC}">
      <dsp:nvSpPr>
        <dsp:cNvPr id="0" name=""/>
        <dsp:cNvSpPr/>
      </dsp:nvSpPr>
      <dsp:spPr>
        <a:xfrm>
          <a:off x="4554217" y="673191"/>
          <a:ext cx="167636" cy="1346150"/>
        </a:xfrm>
        <a:custGeom>
          <a:avLst/>
          <a:gdLst/>
          <a:ahLst/>
          <a:cxnLst/>
          <a:rect l="0" t="0" r="0" b="0"/>
          <a:pathLst>
            <a:path>
              <a:moveTo>
                <a:pt x="0" y="0"/>
              </a:moveTo>
              <a:lnTo>
                <a:pt x="0" y="1346150"/>
              </a:lnTo>
              <a:lnTo>
                <a:pt x="167636" y="1346150"/>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D513BFB-A73E-403B-A6A2-EDE700270D41}">
      <dsp:nvSpPr>
        <dsp:cNvPr id="0" name=""/>
        <dsp:cNvSpPr/>
      </dsp:nvSpPr>
      <dsp:spPr>
        <a:xfrm>
          <a:off x="4721853" y="1682804"/>
          <a:ext cx="1232761"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Industrial</a:t>
          </a:r>
          <a:endParaRPr lang="ru-RU" sz="1200" b="1" kern="1200" dirty="0">
            <a:solidFill>
              <a:srgbClr val="C00000"/>
            </a:solidFill>
          </a:endParaRPr>
        </a:p>
      </dsp:txBody>
      <dsp:txXfrm>
        <a:off x="4741567" y="1702518"/>
        <a:ext cx="1193333" cy="633647"/>
      </dsp:txXfrm>
    </dsp:sp>
    <dsp:sp modelId="{47805BA9-4E6A-4EC2-8C33-3FA5360CCF9C}">
      <dsp:nvSpPr>
        <dsp:cNvPr id="0" name=""/>
        <dsp:cNvSpPr/>
      </dsp:nvSpPr>
      <dsp:spPr>
        <a:xfrm>
          <a:off x="4554217" y="673191"/>
          <a:ext cx="167636" cy="2187494"/>
        </a:xfrm>
        <a:custGeom>
          <a:avLst/>
          <a:gdLst/>
          <a:ahLst/>
          <a:cxnLst/>
          <a:rect l="0" t="0" r="0" b="0"/>
          <a:pathLst>
            <a:path>
              <a:moveTo>
                <a:pt x="0" y="0"/>
              </a:moveTo>
              <a:lnTo>
                <a:pt x="0" y="2187494"/>
              </a:lnTo>
              <a:lnTo>
                <a:pt x="167636" y="2187494"/>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0D2FA3C-350A-4B88-AC18-9193E2E8E3B0}">
      <dsp:nvSpPr>
        <dsp:cNvPr id="0" name=""/>
        <dsp:cNvSpPr/>
      </dsp:nvSpPr>
      <dsp:spPr>
        <a:xfrm>
          <a:off x="4721853" y="2524148"/>
          <a:ext cx="1232761"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Investment</a:t>
          </a:r>
          <a:endParaRPr lang="ru-RU" sz="1200" b="1" kern="1200" dirty="0">
            <a:solidFill>
              <a:srgbClr val="C00000"/>
            </a:solidFill>
          </a:endParaRPr>
        </a:p>
      </dsp:txBody>
      <dsp:txXfrm>
        <a:off x="4741567" y="2543862"/>
        <a:ext cx="1193333" cy="633647"/>
      </dsp:txXfrm>
    </dsp:sp>
    <dsp:sp modelId="{E0636C41-C652-4DA2-B85C-E82EE3C371AE}">
      <dsp:nvSpPr>
        <dsp:cNvPr id="0" name=""/>
        <dsp:cNvSpPr/>
      </dsp:nvSpPr>
      <dsp:spPr>
        <a:xfrm>
          <a:off x="4554217" y="673191"/>
          <a:ext cx="167636" cy="3028838"/>
        </a:xfrm>
        <a:custGeom>
          <a:avLst/>
          <a:gdLst/>
          <a:ahLst/>
          <a:cxnLst/>
          <a:rect l="0" t="0" r="0" b="0"/>
          <a:pathLst>
            <a:path>
              <a:moveTo>
                <a:pt x="0" y="0"/>
              </a:moveTo>
              <a:lnTo>
                <a:pt x="0" y="3028838"/>
              </a:lnTo>
              <a:lnTo>
                <a:pt x="167636" y="3028838"/>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20C2DA5-5C3C-4449-AFDC-CCD036731CDF}">
      <dsp:nvSpPr>
        <dsp:cNvPr id="0" name=""/>
        <dsp:cNvSpPr/>
      </dsp:nvSpPr>
      <dsp:spPr>
        <a:xfrm>
          <a:off x="4721853" y="3365492"/>
          <a:ext cx="1232761"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Services</a:t>
          </a:r>
          <a:endParaRPr lang="ru-RU" sz="1200" b="1" kern="1200" dirty="0">
            <a:solidFill>
              <a:srgbClr val="C00000"/>
            </a:solidFill>
          </a:endParaRPr>
        </a:p>
      </dsp:txBody>
      <dsp:txXfrm>
        <a:off x="4741567" y="3385206"/>
        <a:ext cx="1193333" cy="633647"/>
      </dsp:txXfrm>
    </dsp:sp>
    <dsp:sp modelId="{81D0360B-CC31-402B-BCDA-9396557C8849}">
      <dsp:nvSpPr>
        <dsp:cNvPr id="0" name=""/>
        <dsp:cNvSpPr/>
      </dsp:nvSpPr>
      <dsp:spPr>
        <a:xfrm>
          <a:off x="6399479" y="116"/>
          <a:ext cx="1545474" cy="673075"/>
        </a:xfrm>
        <a:prstGeom prst="roundRect">
          <a:avLst>
            <a:gd name="adj" fmla="val 10000"/>
          </a:avLst>
        </a:prstGeom>
        <a:solidFill>
          <a:schemeClr val="accent3">
            <a:hueOff val="674214"/>
            <a:satOff val="-26549"/>
            <a:lumOff val="12941"/>
            <a:alphaOff val="0"/>
          </a:schemeClr>
        </a:solidFill>
        <a:ln>
          <a:noFill/>
        </a:ln>
        <a:effectLst>
          <a:outerShdw blurRad="39999" dist="23000" algn="bl"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By type of activity</a:t>
          </a:r>
          <a:endParaRPr lang="ru-RU" sz="1800" b="1" kern="1200" dirty="0"/>
        </a:p>
      </dsp:txBody>
      <dsp:txXfrm>
        <a:off x="6419193" y="19830"/>
        <a:ext cx="1506046" cy="633647"/>
      </dsp:txXfrm>
    </dsp:sp>
    <dsp:sp modelId="{88A05477-6CDF-488D-9522-4E78558490AE}">
      <dsp:nvSpPr>
        <dsp:cNvPr id="0" name=""/>
        <dsp:cNvSpPr/>
      </dsp:nvSpPr>
      <dsp:spPr>
        <a:xfrm>
          <a:off x="6554027" y="673191"/>
          <a:ext cx="154547" cy="504806"/>
        </a:xfrm>
        <a:custGeom>
          <a:avLst/>
          <a:gdLst/>
          <a:ahLst/>
          <a:cxnLst/>
          <a:rect l="0" t="0" r="0" b="0"/>
          <a:pathLst>
            <a:path>
              <a:moveTo>
                <a:pt x="0" y="0"/>
              </a:moveTo>
              <a:lnTo>
                <a:pt x="0" y="504806"/>
              </a:lnTo>
              <a:lnTo>
                <a:pt x="154547" y="504806"/>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BE2BBBB-BA86-4F0D-B6A5-5D9A3E7DE841}">
      <dsp:nvSpPr>
        <dsp:cNvPr id="0" name=""/>
        <dsp:cNvSpPr/>
      </dsp:nvSpPr>
      <dsp:spPr>
        <a:xfrm>
          <a:off x="6708574" y="841460"/>
          <a:ext cx="1953210"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C00000"/>
              </a:solidFill>
            </a:rPr>
            <a:t>Organization marketing</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en-US" sz="1400" b="1" kern="1200" dirty="0">
              <a:solidFill>
                <a:schemeClr val="tx1"/>
              </a:solidFill>
            </a:rPr>
            <a:t>Political Marketing</a:t>
          </a:r>
          <a:endParaRPr lang="ru-RU" sz="1400" b="1" kern="1200" dirty="0">
            <a:solidFill>
              <a:schemeClr val="tx1"/>
            </a:solidFill>
          </a:endParaRPr>
        </a:p>
      </dsp:txBody>
      <dsp:txXfrm>
        <a:off x="6728288" y="861174"/>
        <a:ext cx="1913782" cy="633647"/>
      </dsp:txXfrm>
    </dsp:sp>
    <dsp:sp modelId="{31BD2710-6C2B-449B-8D5B-BDFB57B09426}">
      <dsp:nvSpPr>
        <dsp:cNvPr id="0" name=""/>
        <dsp:cNvSpPr/>
      </dsp:nvSpPr>
      <dsp:spPr>
        <a:xfrm>
          <a:off x="6554027" y="673191"/>
          <a:ext cx="154547" cy="1542459"/>
        </a:xfrm>
        <a:custGeom>
          <a:avLst/>
          <a:gdLst/>
          <a:ahLst/>
          <a:cxnLst/>
          <a:rect l="0" t="0" r="0" b="0"/>
          <a:pathLst>
            <a:path>
              <a:moveTo>
                <a:pt x="0" y="0"/>
              </a:moveTo>
              <a:lnTo>
                <a:pt x="0" y="1542459"/>
              </a:lnTo>
              <a:lnTo>
                <a:pt x="154547" y="1542459"/>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25A1502-1EF3-41A8-BDDF-D6F502638975}">
      <dsp:nvSpPr>
        <dsp:cNvPr id="0" name=""/>
        <dsp:cNvSpPr/>
      </dsp:nvSpPr>
      <dsp:spPr>
        <a:xfrm>
          <a:off x="6708574" y="1682804"/>
          <a:ext cx="1953210" cy="106569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C00000"/>
              </a:solidFill>
            </a:rPr>
            <a:t>Personal Marketing / Egomarketing</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en-US" sz="1400" b="1" kern="1200" dirty="0"/>
            <a:t>Celebrity Marketing </a:t>
          </a:r>
          <a:endParaRPr lang="ru-RU" sz="1400" b="1" kern="1200" dirty="0"/>
        </a:p>
        <a:p>
          <a:pPr marL="114300" lvl="1" indent="-114300" algn="l" defTabSz="622300">
            <a:lnSpc>
              <a:spcPct val="90000"/>
            </a:lnSpc>
            <a:spcBef>
              <a:spcPct val="0"/>
            </a:spcBef>
            <a:spcAft>
              <a:spcPct val="15000"/>
            </a:spcAft>
            <a:buChar char="•"/>
          </a:pPr>
          <a:r>
            <a:rPr lang="en-US" sz="1400" b="1" kern="1200" dirty="0"/>
            <a:t>Professional Marketing</a:t>
          </a:r>
          <a:endParaRPr lang="ru-RU" sz="1400" b="1" kern="1200" dirty="0"/>
        </a:p>
      </dsp:txBody>
      <dsp:txXfrm>
        <a:off x="6739787" y="1714017"/>
        <a:ext cx="1890784" cy="1003267"/>
      </dsp:txXfrm>
    </dsp:sp>
    <dsp:sp modelId="{B661D61E-EBE6-4F84-9C98-F504A893D27B}">
      <dsp:nvSpPr>
        <dsp:cNvPr id="0" name=""/>
        <dsp:cNvSpPr/>
      </dsp:nvSpPr>
      <dsp:spPr>
        <a:xfrm>
          <a:off x="6554027" y="673191"/>
          <a:ext cx="154547" cy="2917161"/>
        </a:xfrm>
        <a:custGeom>
          <a:avLst/>
          <a:gdLst/>
          <a:ahLst/>
          <a:cxnLst/>
          <a:rect l="0" t="0" r="0" b="0"/>
          <a:pathLst>
            <a:path>
              <a:moveTo>
                <a:pt x="0" y="0"/>
              </a:moveTo>
              <a:lnTo>
                <a:pt x="0" y="2917161"/>
              </a:lnTo>
              <a:lnTo>
                <a:pt x="154547" y="2917161"/>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ED4184E-535A-4FC8-B2D2-AC914D93BFEA}">
      <dsp:nvSpPr>
        <dsp:cNvPr id="0" name=""/>
        <dsp:cNvSpPr/>
      </dsp:nvSpPr>
      <dsp:spPr>
        <a:xfrm>
          <a:off x="6708574" y="2916766"/>
          <a:ext cx="1953210" cy="134717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C00000"/>
              </a:solidFill>
            </a:rPr>
            <a:t>Territorial</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en-US" sz="1400" b="1" kern="1200" dirty="0"/>
            <a:t>Recreation areas </a:t>
          </a:r>
          <a:endParaRPr lang="ru-RU" sz="1400" b="1" kern="1200" dirty="0"/>
        </a:p>
        <a:p>
          <a:pPr marL="114300" lvl="1" indent="-114300" algn="l" defTabSz="622300">
            <a:lnSpc>
              <a:spcPct val="90000"/>
            </a:lnSpc>
            <a:spcBef>
              <a:spcPct val="0"/>
            </a:spcBef>
            <a:spcAft>
              <a:spcPct val="15000"/>
            </a:spcAft>
            <a:buChar char="•"/>
          </a:pPr>
          <a:r>
            <a:rPr lang="en-US" sz="1400" b="1" kern="1200" dirty="0"/>
            <a:t>Housing </a:t>
          </a:r>
          <a:endParaRPr lang="ru-RU" sz="1400" b="1" kern="1200" dirty="0"/>
        </a:p>
        <a:p>
          <a:pPr marL="114300" lvl="1" indent="-114300" algn="l" defTabSz="622300">
            <a:lnSpc>
              <a:spcPct val="90000"/>
            </a:lnSpc>
            <a:spcBef>
              <a:spcPct val="0"/>
            </a:spcBef>
            <a:spcAft>
              <a:spcPct val="15000"/>
            </a:spcAft>
            <a:buChar char="•"/>
          </a:pPr>
          <a:r>
            <a:rPr lang="en-US" sz="1400" b="1" kern="1200" dirty="0"/>
            <a:t>Business zones </a:t>
          </a:r>
          <a:endParaRPr lang="ru-RU" sz="1400" b="1" kern="1200" dirty="0"/>
        </a:p>
        <a:p>
          <a:pPr marL="114300" lvl="1" indent="-114300" algn="l" defTabSz="622300">
            <a:lnSpc>
              <a:spcPct val="90000"/>
            </a:lnSpc>
            <a:spcBef>
              <a:spcPct val="0"/>
            </a:spcBef>
            <a:spcAft>
              <a:spcPct val="15000"/>
            </a:spcAft>
            <a:buChar char="•"/>
          </a:pPr>
          <a:r>
            <a:rPr lang="en-US" sz="1400" b="1" kern="1200" dirty="0"/>
            <a:t>Investment in land property</a:t>
          </a:r>
          <a:endParaRPr lang="ru-RU" sz="1400" b="1" kern="1200" dirty="0"/>
        </a:p>
      </dsp:txBody>
      <dsp:txXfrm>
        <a:off x="6748031" y="2956223"/>
        <a:ext cx="1874296" cy="1268259"/>
      </dsp:txXfrm>
    </dsp:sp>
    <dsp:sp modelId="{DAD46CCC-6332-4A60-A8A0-319758BE3EF9}">
      <dsp:nvSpPr>
        <dsp:cNvPr id="0" name=""/>
        <dsp:cNvSpPr/>
      </dsp:nvSpPr>
      <dsp:spPr>
        <a:xfrm>
          <a:off x="6554027" y="673191"/>
          <a:ext cx="154547" cy="4095554"/>
        </a:xfrm>
        <a:custGeom>
          <a:avLst/>
          <a:gdLst/>
          <a:ahLst/>
          <a:cxnLst/>
          <a:rect l="0" t="0" r="0" b="0"/>
          <a:pathLst>
            <a:path>
              <a:moveTo>
                <a:pt x="0" y="0"/>
              </a:moveTo>
              <a:lnTo>
                <a:pt x="0" y="4095554"/>
              </a:lnTo>
              <a:lnTo>
                <a:pt x="154547" y="4095554"/>
              </a:lnTo>
            </a:path>
          </a:pathLst>
        </a:custGeom>
        <a:noFill/>
        <a:ln w="2857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7B864C5-FFC6-4703-B688-7D4CF8F30EA1}">
      <dsp:nvSpPr>
        <dsp:cNvPr id="0" name=""/>
        <dsp:cNvSpPr/>
      </dsp:nvSpPr>
      <dsp:spPr>
        <a:xfrm>
          <a:off x="6708574" y="4432208"/>
          <a:ext cx="1953210" cy="67307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C00000"/>
              </a:solidFill>
            </a:rPr>
            <a:t>Ideas / Social Marketing</a:t>
          </a:r>
          <a:endParaRPr lang="ru-RU" sz="1400" b="1" kern="1200" dirty="0">
            <a:solidFill>
              <a:srgbClr val="C00000"/>
            </a:solidFill>
          </a:endParaRPr>
        </a:p>
      </dsp:txBody>
      <dsp:txXfrm>
        <a:off x="6728288" y="4451922"/>
        <a:ext cx="1913782" cy="6336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7DFCA-67B1-4AD4-AD15-D639E3227A1C}">
      <dsp:nvSpPr>
        <dsp:cNvPr id="0" name=""/>
        <dsp:cNvSpPr/>
      </dsp:nvSpPr>
      <dsp:spPr>
        <a:xfrm>
          <a:off x="137" y="1371730"/>
          <a:ext cx="1293103" cy="1066539"/>
        </a:xfrm>
        <a:prstGeom prst="roundRect">
          <a:avLst>
            <a:gd name="adj" fmla="val 10000"/>
          </a:avLst>
        </a:prstGeom>
        <a:solidFill>
          <a:schemeClr val="lt1">
            <a:alpha val="90000"/>
            <a:hueOff val="0"/>
            <a:satOff val="0"/>
            <a:lumOff val="0"/>
            <a:alphaOff val="0"/>
          </a:schemeClr>
        </a:solidFill>
        <a:ln w="285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t>Before the early 1930s</a:t>
          </a:r>
          <a:endParaRPr lang="ru-RU" sz="1200" b="1" kern="1200" dirty="0"/>
        </a:p>
      </dsp:txBody>
      <dsp:txXfrm>
        <a:off x="24681" y="1396274"/>
        <a:ext cx="1244015" cy="788907"/>
      </dsp:txXfrm>
    </dsp:sp>
    <dsp:sp modelId="{4FFF6EB0-D35D-41B3-9C5E-8DAD6EF17A79}">
      <dsp:nvSpPr>
        <dsp:cNvPr id="0" name=""/>
        <dsp:cNvSpPr/>
      </dsp:nvSpPr>
      <dsp:spPr>
        <a:xfrm>
          <a:off x="718539" y="1595978"/>
          <a:ext cx="1470029" cy="1470029"/>
        </a:xfrm>
        <a:prstGeom prst="leftCircularArrow">
          <a:avLst>
            <a:gd name="adj1" fmla="val 3451"/>
            <a:gd name="adj2" fmla="val 427745"/>
            <a:gd name="adj3" fmla="val 2203256"/>
            <a:gd name="adj4" fmla="val 9024489"/>
            <a:gd name="adj5" fmla="val 402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7DDFF1-9A46-488D-B86E-340CA5E29EA2}">
      <dsp:nvSpPr>
        <dsp:cNvPr id="0" name=""/>
        <dsp:cNvSpPr/>
      </dsp:nvSpPr>
      <dsp:spPr>
        <a:xfrm>
          <a:off x="287493" y="2209725"/>
          <a:ext cx="1149424" cy="457088"/>
        </a:xfrm>
        <a:prstGeom prst="roundRect">
          <a:avLst>
            <a:gd name="adj" fmla="val 10000"/>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t>Production concept</a:t>
          </a:r>
          <a:endParaRPr lang="ru-RU" sz="1000" b="1" kern="1200" dirty="0"/>
        </a:p>
      </dsp:txBody>
      <dsp:txXfrm>
        <a:off x="300881" y="2223113"/>
        <a:ext cx="1122648" cy="430312"/>
      </dsp:txXfrm>
    </dsp:sp>
    <dsp:sp modelId="{C1EADE2F-D64E-4630-BC0F-8366F698CD8A}">
      <dsp:nvSpPr>
        <dsp:cNvPr id="0" name=""/>
        <dsp:cNvSpPr/>
      </dsp:nvSpPr>
      <dsp:spPr>
        <a:xfrm>
          <a:off x="1678522" y="1371730"/>
          <a:ext cx="1293103" cy="1066539"/>
        </a:xfrm>
        <a:prstGeom prst="roundRect">
          <a:avLst>
            <a:gd name="adj" fmla="val 10000"/>
          </a:avLst>
        </a:prstGeom>
        <a:solidFill>
          <a:schemeClr val="lt1">
            <a:alpha val="90000"/>
            <a:hueOff val="0"/>
            <a:satOff val="0"/>
            <a:lumOff val="0"/>
            <a:alphaOff val="0"/>
          </a:schemeClr>
        </a:solidFill>
        <a:ln w="285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t>Before the early 1950s</a:t>
          </a:r>
          <a:endParaRPr lang="ru-RU" sz="1200" b="1" kern="1200" dirty="0"/>
        </a:p>
      </dsp:txBody>
      <dsp:txXfrm>
        <a:off x="1703066" y="1624818"/>
        <a:ext cx="1244015" cy="788907"/>
      </dsp:txXfrm>
    </dsp:sp>
    <dsp:sp modelId="{2BF29DE3-736E-45E7-9B82-5967E74C8DAC}">
      <dsp:nvSpPr>
        <dsp:cNvPr id="0" name=""/>
        <dsp:cNvSpPr/>
      </dsp:nvSpPr>
      <dsp:spPr>
        <a:xfrm>
          <a:off x="2386148" y="702174"/>
          <a:ext cx="1635259" cy="1635259"/>
        </a:xfrm>
        <a:prstGeom prst="circularArrow">
          <a:avLst>
            <a:gd name="adj1" fmla="val 3103"/>
            <a:gd name="adj2" fmla="val 381360"/>
            <a:gd name="adj3" fmla="val 19443130"/>
            <a:gd name="adj4" fmla="val 12575511"/>
            <a:gd name="adj5" fmla="val 362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1767BF-E8D6-4DE7-A07D-3DB0F818CBEC}">
      <dsp:nvSpPr>
        <dsp:cNvPr id="0" name=""/>
        <dsp:cNvSpPr/>
      </dsp:nvSpPr>
      <dsp:spPr>
        <a:xfrm>
          <a:off x="1965878" y="1143186"/>
          <a:ext cx="1149424" cy="457088"/>
        </a:xfrm>
        <a:prstGeom prst="roundRect">
          <a:avLst>
            <a:gd name="adj" fmla="val 10000"/>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Sales concept</a:t>
          </a:r>
          <a:endParaRPr lang="ru-RU" sz="1200" b="1" kern="1200" dirty="0"/>
        </a:p>
      </dsp:txBody>
      <dsp:txXfrm>
        <a:off x="1979266" y="1156574"/>
        <a:ext cx="1122648" cy="430312"/>
      </dsp:txXfrm>
    </dsp:sp>
    <dsp:sp modelId="{EDC1CD79-75F3-47C6-A078-5EC79F432BD7}">
      <dsp:nvSpPr>
        <dsp:cNvPr id="0" name=""/>
        <dsp:cNvSpPr/>
      </dsp:nvSpPr>
      <dsp:spPr>
        <a:xfrm>
          <a:off x="3356907" y="1371730"/>
          <a:ext cx="1293103" cy="1066539"/>
        </a:xfrm>
        <a:prstGeom prst="roundRect">
          <a:avLst>
            <a:gd name="adj" fmla="val 10000"/>
          </a:avLst>
        </a:prstGeom>
        <a:solidFill>
          <a:schemeClr val="lt1">
            <a:alpha val="90000"/>
            <a:hueOff val="0"/>
            <a:satOff val="0"/>
            <a:lumOff val="0"/>
            <a:alphaOff val="0"/>
          </a:schemeClr>
        </a:solidFill>
        <a:ln w="285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t>Before the early 1970s</a:t>
          </a:r>
          <a:endParaRPr lang="ru-RU" sz="1200" b="1" kern="1200" dirty="0"/>
        </a:p>
      </dsp:txBody>
      <dsp:txXfrm>
        <a:off x="3381451" y="1396274"/>
        <a:ext cx="1244015" cy="788907"/>
      </dsp:txXfrm>
    </dsp:sp>
    <dsp:sp modelId="{A884418A-3292-4092-A78F-225301649EA0}">
      <dsp:nvSpPr>
        <dsp:cNvPr id="0" name=""/>
        <dsp:cNvSpPr/>
      </dsp:nvSpPr>
      <dsp:spPr>
        <a:xfrm>
          <a:off x="4075309" y="1595978"/>
          <a:ext cx="1470029" cy="1470029"/>
        </a:xfrm>
        <a:prstGeom prst="leftCircularArrow">
          <a:avLst>
            <a:gd name="adj1" fmla="val 3451"/>
            <a:gd name="adj2" fmla="val 427745"/>
            <a:gd name="adj3" fmla="val 2203256"/>
            <a:gd name="adj4" fmla="val 9024489"/>
            <a:gd name="adj5" fmla="val 402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D97819-32EE-464B-85EE-315CBDFBF323}">
      <dsp:nvSpPr>
        <dsp:cNvPr id="0" name=""/>
        <dsp:cNvSpPr/>
      </dsp:nvSpPr>
      <dsp:spPr>
        <a:xfrm>
          <a:off x="3644263" y="2209725"/>
          <a:ext cx="1149424" cy="457088"/>
        </a:xfrm>
        <a:prstGeom prst="roundRect">
          <a:avLst>
            <a:gd name="adj" fmla="val 10000"/>
          </a:avLst>
        </a:prstGeom>
        <a:solidFill>
          <a:schemeClr val="accent4">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Product concept</a:t>
          </a:r>
          <a:endParaRPr lang="ru-RU" sz="1200" b="1" kern="1200" dirty="0"/>
        </a:p>
      </dsp:txBody>
      <dsp:txXfrm>
        <a:off x="3657651" y="2223113"/>
        <a:ext cx="1122648" cy="430312"/>
      </dsp:txXfrm>
    </dsp:sp>
    <dsp:sp modelId="{9B4EF3DE-9EC3-42C9-A377-3CAC2F938BAF}">
      <dsp:nvSpPr>
        <dsp:cNvPr id="0" name=""/>
        <dsp:cNvSpPr/>
      </dsp:nvSpPr>
      <dsp:spPr>
        <a:xfrm>
          <a:off x="5035292" y="1371730"/>
          <a:ext cx="1293103" cy="1066539"/>
        </a:xfrm>
        <a:prstGeom prst="roundRect">
          <a:avLst>
            <a:gd name="adj" fmla="val 10000"/>
          </a:avLst>
        </a:prstGeom>
        <a:solidFill>
          <a:schemeClr val="lt1">
            <a:alpha val="90000"/>
            <a:hueOff val="0"/>
            <a:satOff val="0"/>
            <a:lumOff val="0"/>
            <a:alphaOff val="0"/>
          </a:schemeClr>
        </a:solidFill>
        <a:ln w="285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en-US" sz="1100" b="1" kern="1200" dirty="0"/>
            <a:t>1950s to late 1970s</a:t>
          </a:r>
          <a:endParaRPr lang="ru-RU" sz="1100" b="1" kern="1200" dirty="0"/>
        </a:p>
      </dsp:txBody>
      <dsp:txXfrm>
        <a:off x="5059836" y="1624818"/>
        <a:ext cx="1244015" cy="788907"/>
      </dsp:txXfrm>
    </dsp:sp>
    <dsp:sp modelId="{336CF967-646B-40DD-B76E-FB0A6C67EBAF}">
      <dsp:nvSpPr>
        <dsp:cNvPr id="0" name=""/>
        <dsp:cNvSpPr/>
      </dsp:nvSpPr>
      <dsp:spPr>
        <a:xfrm>
          <a:off x="5751720" y="625617"/>
          <a:ext cx="1795779" cy="1795779"/>
        </a:xfrm>
        <a:prstGeom prst="circularArrow">
          <a:avLst>
            <a:gd name="adj1" fmla="val 2825"/>
            <a:gd name="adj2" fmla="val 345016"/>
            <a:gd name="adj3" fmla="val 19313173"/>
            <a:gd name="adj4" fmla="val 12409211"/>
            <a:gd name="adj5" fmla="val 3296"/>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77EC87-16C9-4F29-B9FF-6DF52B86B40B}">
      <dsp:nvSpPr>
        <dsp:cNvPr id="0" name=""/>
        <dsp:cNvSpPr/>
      </dsp:nvSpPr>
      <dsp:spPr>
        <a:xfrm>
          <a:off x="5184781" y="1143186"/>
          <a:ext cx="1425160" cy="457088"/>
        </a:xfrm>
        <a:prstGeom prst="roundRect">
          <a:avLst>
            <a:gd name="adj" fmla="val 10000"/>
          </a:avLst>
        </a:prstGeom>
        <a:solidFill>
          <a:schemeClr val="accent5">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Consumer concept</a:t>
          </a:r>
          <a:endParaRPr lang="ru-RU" sz="1200" b="1" kern="1200" dirty="0"/>
        </a:p>
      </dsp:txBody>
      <dsp:txXfrm>
        <a:off x="5198169" y="1156574"/>
        <a:ext cx="1398384" cy="430312"/>
      </dsp:txXfrm>
    </dsp:sp>
    <dsp:sp modelId="{644EEC5D-22DD-47D6-B6AD-413311EF47D3}">
      <dsp:nvSpPr>
        <dsp:cNvPr id="0" name=""/>
        <dsp:cNvSpPr/>
      </dsp:nvSpPr>
      <dsp:spPr>
        <a:xfrm>
          <a:off x="6851545" y="1300842"/>
          <a:ext cx="1293103" cy="1066539"/>
        </a:xfrm>
        <a:prstGeom prst="roundRect">
          <a:avLst>
            <a:gd name="adj" fmla="val 10000"/>
          </a:avLst>
        </a:prstGeom>
        <a:solidFill>
          <a:schemeClr val="lt1">
            <a:alpha val="90000"/>
            <a:hueOff val="0"/>
            <a:satOff val="0"/>
            <a:lumOff val="0"/>
            <a:alphaOff val="0"/>
          </a:schemeClr>
        </a:solidFill>
        <a:ln w="285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t>Since the 1980s</a:t>
          </a:r>
          <a:endParaRPr lang="ru-RU" sz="1200" b="1" kern="1200" dirty="0"/>
        </a:p>
      </dsp:txBody>
      <dsp:txXfrm>
        <a:off x="6876089" y="1325386"/>
        <a:ext cx="1244015" cy="788907"/>
      </dsp:txXfrm>
    </dsp:sp>
    <dsp:sp modelId="{A51B97E3-464E-4209-8144-DDF87C44A3DD}">
      <dsp:nvSpPr>
        <dsp:cNvPr id="0" name=""/>
        <dsp:cNvSpPr/>
      </dsp:nvSpPr>
      <dsp:spPr>
        <a:xfrm>
          <a:off x="6969166" y="1997062"/>
          <a:ext cx="1488896" cy="740638"/>
        </a:xfrm>
        <a:prstGeom prst="roundRect">
          <a:avLst>
            <a:gd name="adj" fmla="val 10000"/>
          </a:avLst>
        </a:prstGeom>
        <a:solidFill>
          <a:schemeClr val="accent6">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i="0" kern="1200" dirty="0"/>
            <a:t>Societal Marketing Concept</a:t>
          </a:r>
          <a:r>
            <a:rPr lang="en-US" sz="1400" b="0" i="0" kern="1200" dirty="0"/>
            <a:t> </a:t>
          </a:r>
          <a:endParaRPr lang="ru-RU" sz="1600" b="1" kern="1200" dirty="0"/>
        </a:p>
      </dsp:txBody>
      <dsp:txXfrm>
        <a:off x="6990859" y="2018755"/>
        <a:ext cx="1445510" cy="69725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EB601B-AA03-40F9-A0E4-F5432709DB13}" type="datetimeFigureOut">
              <a:rPr lang="ru-RU" smtClean="0"/>
              <a:t>10.09.2021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EEDD4-9B33-4EBF-93E5-CD6FD9207AC0}" type="slidenum">
              <a:rPr lang="ru-RU" smtClean="0"/>
              <a:t>‹#›</a:t>
            </a:fld>
            <a:endParaRPr lang="ru-RU"/>
          </a:p>
        </p:txBody>
      </p:sp>
    </p:spTree>
    <p:extLst>
      <p:ext uri="{BB962C8B-B14F-4D97-AF65-F5344CB8AC3E}">
        <p14:creationId xmlns:p14="http://schemas.microsoft.com/office/powerpoint/2010/main" val="4188262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1E2EEDD4-9B33-4EBF-93E5-CD6FD9207AC0}" type="slidenum">
              <a:rPr lang="ru-RU" smtClean="0"/>
              <a:t>16</a:t>
            </a:fld>
            <a:endParaRPr lang="ru-RU"/>
          </a:p>
        </p:txBody>
      </p:sp>
    </p:spTree>
    <p:extLst>
      <p:ext uri="{BB962C8B-B14F-4D97-AF65-F5344CB8AC3E}">
        <p14:creationId xmlns:p14="http://schemas.microsoft.com/office/powerpoint/2010/main" val="3023939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1E2EEDD4-9B33-4EBF-93E5-CD6FD9207AC0}" type="slidenum">
              <a:rPr lang="ru-RU" smtClean="0"/>
              <a:t>19</a:t>
            </a:fld>
            <a:endParaRPr lang="ru-RU"/>
          </a:p>
        </p:txBody>
      </p:sp>
    </p:spTree>
    <p:extLst>
      <p:ext uri="{BB962C8B-B14F-4D97-AF65-F5344CB8AC3E}">
        <p14:creationId xmlns:p14="http://schemas.microsoft.com/office/powerpoint/2010/main" val="1712246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1E2EEDD4-9B33-4EBF-93E5-CD6FD9207AC0}" type="slidenum">
              <a:rPr lang="ru-RU" smtClean="0"/>
              <a:t>22</a:t>
            </a:fld>
            <a:endParaRPr lang="ru-RU"/>
          </a:p>
        </p:txBody>
      </p:sp>
    </p:spTree>
    <p:extLst>
      <p:ext uri="{BB962C8B-B14F-4D97-AF65-F5344CB8AC3E}">
        <p14:creationId xmlns:p14="http://schemas.microsoft.com/office/powerpoint/2010/main" val="205158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1E2EEDD4-9B33-4EBF-93E5-CD6FD9207AC0}" type="slidenum">
              <a:rPr lang="ru-RU" smtClean="0"/>
              <a:t>24</a:t>
            </a:fld>
            <a:endParaRPr lang="ru-RU"/>
          </a:p>
        </p:txBody>
      </p:sp>
    </p:spTree>
    <p:extLst>
      <p:ext uri="{BB962C8B-B14F-4D97-AF65-F5344CB8AC3E}">
        <p14:creationId xmlns:p14="http://schemas.microsoft.com/office/powerpoint/2010/main" val="3107005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1E2EEDD4-9B33-4EBF-93E5-CD6FD9207AC0}" type="slidenum">
              <a:rPr lang="ru-RU" smtClean="0"/>
              <a:t>27</a:t>
            </a:fld>
            <a:endParaRPr lang="ru-RU"/>
          </a:p>
        </p:txBody>
      </p:sp>
    </p:spTree>
    <p:extLst>
      <p:ext uri="{BB962C8B-B14F-4D97-AF65-F5344CB8AC3E}">
        <p14:creationId xmlns:p14="http://schemas.microsoft.com/office/powerpoint/2010/main" val="382347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9/10/2021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ru-RU"/>
              <a:t>Образец заголовка</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7" name="Date Placeholder 6"/>
          <p:cNvSpPr>
            <a:spLocks noGrp="1"/>
          </p:cNvSpPr>
          <p:nvPr>
            <p:ph type="dt" sz="half" idx="10"/>
          </p:nvPr>
        </p:nvSpPr>
        <p:spPr/>
        <p:txBody>
          <a:bodyPr/>
          <a:lstStyle/>
          <a:p>
            <a:fld id="{7EAF463A-BC7C-46EE-9F1E-7F377CCA4891}" type="datetimeFigureOut">
              <a:rPr lang="en-US" smtClean="0"/>
              <a:pPr/>
              <a:t>9/10/2021</a:t>
            </a:fld>
            <a:endParaRPr lang="en-US"/>
          </a:p>
        </p:txBody>
      </p:sp>
      <p:sp>
        <p:nvSpPr>
          <p:cNvPr id="8" name="Slide Number Placeholder 7"/>
          <p:cNvSpPr>
            <a:spLocks noGrp="1"/>
          </p:cNvSpPr>
          <p:nvPr>
            <p:ph type="sldNum" sz="quarter" idx="11"/>
          </p:nvPr>
        </p:nvSpPr>
        <p:spPr/>
        <p:txBody>
          <a:bodyPr/>
          <a:lstStyle/>
          <a:p>
            <a:fld id="{A483448D-3A78-4528-A469-B745A65DA480}"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EAF463A-BC7C-46EE-9F1E-7F377CCA4891}" type="datetimeFigureOut">
              <a:rPr lang="en-US" smtClean="0"/>
              <a:pPr/>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a:t>Образец текста</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EAF463A-BC7C-46EE-9F1E-7F377CCA4891}" type="datetimeFigureOut">
              <a:rPr lang="en-US" smtClean="0"/>
              <a:pPr/>
              <a:t>9/10/2021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9/10/2021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
        <p:nvSpPr>
          <p:cNvPr id="8" name="Title 7"/>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A483448D-3A78-4528-A469-B745A65DA480}"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ru-RU"/>
              <a:t>Образец заголовка</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7EAF463A-BC7C-46EE-9F1E-7F377CCA4891}" type="datetimeFigureOut">
              <a:rPr lang="en-US" smtClean="0"/>
              <a:pPr/>
              <a:t>9/10/2021</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A483448D-3A78-4528-A469-B745A65DA480}" type="slidenum">
              <a:rPr lang="en-US" smtClean="0"/>
              <a:pPr/>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3200"/>
            <a:ext cx="8382000" cy="4321175"/>
          </a:xfrm>
        </p:spPr>
        <p:txBody>
          <a:bodyPr>
            <a:normAutofit/>
          </a:bodyPr>
          <a:lstStyle/>
          <a:p>
            <a:r>
              <a:rPr lang="ru-RU" sz="2000" dirty="0"/>
              <a:t>1 – </a:t>
            </a:r>
            <a:r>
              <a:rPr lang="en-US" sz="2000" dirty="0"/>
              <a:t>The essence and basic concepts of marketing</a:t>
            </a:r>
            <a:br>
              <a:rPr lang="ru-RU" sz="2000" dirty="0"/>
            </a:br>
            <a:br>
              <a:rPr lang="ru-RU" sz="2000" dirty="0"/>
            </a:br>
            <a:r>
              <a:rPr lang="ru-RU" sz="2000" dirty="0"/>
              <a:t>2 – </a:t>
            </a:r>
            <a:r>
              <a:rPr lang="en-US" sz="2000" dirty="0"/>
              <a:t>Objectives, activities and principles of marketing</a:t>
            </a:r>
            <a:br>
              <a:rPr lang="ru-RU" sz="2000" dirty="0"/>
            </a:br>
            <a:br>
              <a:rPr lang="ru-RU" sz="2000" dirty="0"/>
            </a:br>
            <a:r>
              <a:rPr lang="ru-RU" sz="2000" dirty="0"/>
              <a:t>3 – </a:t>
            </a:r>
            <a:r>
              <a:rPr lang="en-US" sz="2000" dirty="0"/>
              <a:t>Marketing mix and marketing quality</a:t>
            </a:r>
            <a:br>
              <a:rPr lang="ru-RU" sz="2000" dirty="0"/>
            </a:br>
            <a:br>
              <a:rPr lang="ru-RU" sz="2000" dirty="0"/>
            </a:br>
            <a:r>
              <a:rPr lang="ru-RU" sz="2000" dirty="0"/>
              <a:t>4 – </a:t>
            </a:r>
            <a:r>
              <a:rPr lang="en-US" sz="2000" dirty="0"/>
              <a:t>Types and forms of marketing</a:t>
            </a:r>
            <a:br>
              <a:rPr lang="en-US" sz="2000" dirty="0"/>
            </a:br>
            <a:br>
              <a:rPr lang="en-US" sz="2000" dirty="0"/>
            </a:br>
            <a:r>
              <a:rPr lang="en-US" sz="2000" dirty="0"/>
              <a:t>5</a:t>
            </a:r>
            <a:r>
              <a:rPr lang="ru-RU" sz="2000" dirty="0"/>
              <a:t> – </a:t>
            </a:r>
            <a:r>
              <a:rPr lang="en-US" sz="2000" dirty="0"/>
              <a:t>Evolution of the marketing concept of management</a:t>
            </a:r>
            <a:br>
              <a:rPr lang="ru-RU" sz="1600" dirty="0"/>
            </a:br>
            <a:br>
              <a:rPr lang="ru-RU" sz="1600" dirty="0"/>
            </a:br>
            <a:endParaRPr lang="ru-RU" sz="1600" dirty="0"/>
          </a:p>
        </p:txBody>
      </p:sp>
      <p:sp>
        <p:nvSpPr>
          <p:cNvPr id="5" name="Текст 4"/>
          <p:cNvSpPr>
            <a:spLocks noGrp="1"/>
          </p:cNvSpPr>
          <p:nvPr>
            <p:ph type="body" idx="1"/>
          </p:nvPr>
        </p:nvSpPr>
        <p:spPr>
          <a:xfrm>
            <a:off x="457200" y="228600"/>
            <a:ext cx="7772400" cy="2133599"/>
          </a:xfrm>
        </p:spPr>
        <p:txBody>
          <a:bodyPr>
            <a:noAutofit/>
          </a:bodyPr>
          <a:lstStyle/>
          <a:p>
            <a:r>
              <a:rPr lang="en-US" sz="4000" dirty="0"/>
              <a:t>Topic 12 Marketing Management</a:t>
            </a:r>
            <a:endParaRPr lang="ru-RU" sz="4000" dirty="0"/>
          </a:p>
        </p:txBody>
      </p:sp>
    </p:spTree>
    <p:extLst>
      <p:ext uri="{BB962C8B-B14F-4D97-AF65-F5344CB8AC3E}">
        <p14:creationId xmlns:p14="http://schemas.microsoft.com/office/powerpoint/2010/main" val="1691489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dirty="0"/>
              <a:t>Question 1 - The essence and basic concepts of marketing</a:t>
            </a:r>
            <a:endParaRPr lang="ru-RU" sz="2800" dirty="0"/>
          </a:p>
        </p:txBody>
      </p:sp>
    </p:spTree>
    <p:extLst>
      <p:ext uri="{BB962C8B-B14F-4D97-AF65-F5344CB8AC3E}">
        <p14:creationId xmlns:p14="http://schemas.microsoft.com/office/powerpoint/2010/main" val="2548382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a:bodyPr>
          <a:lstStyle/>
          <a:p>
            <a:r>
              <a:rPr lang="en-US" sz="2800" b="1" i="1" dirty="0">
                <a:solidFill>
                  <a:srgbClr val="C00000"/>
                </a:solidFill>
                <a:effectLst>
                  <a:outerShdw blurRad="38100" dist="38100" dir="2700000" algn="tl">
                    <a:srgbClr val="000000">
                      <a:alpha val="43137"/>
                    </a:srgbClr>
                  </a:outerShdw>
                </a:effectLst>
              </a:rPr>
              <a:t>Concept and essence of marketing</a:t>
            </a:r>
            <a:endParaRPr lang="ru-RU" sz="2800" dirty="0">
              <a:solidFill>
                <a:srgbClr val="C00000"/>
              </a:solidFill>
            </a:endParaRPr>
          </a:p>
        </p:txBody>
      </p:sp>
      <p:sp>
        <p:nvSpPr>
          <p:cNvPr id="3" name="Содержимое 2"/>
          <p:cNvSpPr>
            <a:spLocks noGrp="1"/>
          </p:cNvSpPr>
          <p:nvPr>
            <p:ph idx="1"/>
          </p:nvPr>
        </p:nvSpPr>
        <p:spPr>
          <a:xfrm>
            <a:off x="3816096" y="1322832"/>
            <a:ext cx="4876800" cy="5135563"/>
          </a:xfrm>
        </p:spPr>
        <p:txBody>
          <a:bodyPr>
            <a:normAutofit/>
          </a:bodyPr>
          <a:lstStyle/>
          <a:p>
            <a:pPr algn="ctr">
              <a:buNone/>
            </a:pPr>
            <a:r>
              <a:rPr lang="ru-RU" sz="2400" b="1" i="1" dirty="0">
                <a:solidFill>
                  <a:srgbClr val="002060"/>
                </a:solidFill>
                <a:latin typeface="Cambria" pitchFamily="18" charset="0"/>
              </a:rPr>
              <a:t>     </a:t>
            </a:r>
            <a:r>
              <a:rPr lang="en-US" sz="2400" b="1" i="1" dirty="0">
                <a:solidFill>
                  <a:srgbClr val="002060"/>
                </a:solidFill>
                <a:latin typeface="Cambria" pitchFamily="18" charset="0"/>
              </a:rPr>
              <a:t>“What a firm thinks about its products is not the most important thing, especially for the future of the business or its success. What the consumer thinks about his purchase, what he sees its value - that's what is of decisive importance, determines the essence of the business, its focus and chances of success «</a:t>
            </a:r>
            <a:endParaRPr lang="ru-RU" sz="2400" b="1" i="1" dirty="0">
              <a:solidFill>
                <a:srgbClr val="002060"/>
              </a:solidFill>
              <a:latin typeface="Cambria" pitchFamily="18" charset="0"/>
            </a:endParaRPr>
          </a:p>
          <a:p>
            <a:pPr algn="r">
              <a:buNone/>
            </a:pPr>
            <a:r>
              <a:rPr lang="en-US" sz="2400" dirty="0">
                <a:latin typeface="Cambria" pitchFamily="18" charset="0"/>
              </a:rPr>
              <a:t>Peter Drucker</a:t>
            </a:r>
            <a:br>
              <a:rPr lang="ru-RU" sz="2400" dirty="0">
                <a:latin typeface="Cambria" pitchFamily="18" charset="0"/>
              </a:rPr>
            </a:br>
            <a:r>
              <a:rPr lang="en-US" sz="2400" dirty="0">
                <a:latin typeface="Cambria" pitchFamily="18" charset="0"/>
              </a:rPr>
              <a:t>the father of modern management</a:t>
            </a:r>
            <a:endParaRPr lang="ru-RU" sz="2400" b="1" i="1" dirty="0">
              <a:solidFill>
                <a:srgbClr val="002060"/>
              </a:solidFill>
            </a:endParaRPr>
          </a:p>
        </p:txBody>
      </p:sp>
      <p:pic>
        <p:nvPicPr>
          <p:cNvPr id="1028" name="Picture 4" descr="http://www.likebook.ru/store/pictures/214/214115/1000000.jpg"/>
          <p:cNvPicPr>
            <a:picLocks noChangeAspect="1" noChangeArrowheads="1"/>
          </p:cNvPicPr>
          <p:nvPr/>
        </p:nvPicPr>
        <p:blipFill>
          <a:blip r:embed="rId2" cstate="print"/>
          <a:srcRect/>
          <a:stretch>
            <a:fillRect/>
          </a:stretch>
        </p:blipFill>
        <p:spPr bwMode="auto">
          <a:xfrm>
            <a:off x="304800" y="1295400"/>
            <a:ext cx="3411126" cy="4953000"/>
          </a:xfrm>
          <a:prstGeom prst="rect">
            <a:avLst/>
          </a:prstGeom>
          <a:noFill/>
        </p:spPr>
      </p:pic>
    </p:spTree>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762"/>
          </a:xfrm>
        </p:spPr>
        <p:txBody>
          <a:bodyPr>
            <a:normAutofit/>
          </a:bodyPr>
          <a:lstStyle/>
          <a:p>
            <a:pPr algn="l"/>
            <a:r>
              <a:rPr lang="en-US" sz="2800" b="1" i="1" dirty="0">
                <a:solidFill>
                  <a:srgbClr val="C00000"/>
                </a:solidFill>
                <a:effectLst>
                  <a:outerShdw blurRad="38100" dist="38100" dir="2700000" algn="tl">
                    <a:srgbClr val="000000">
                      <a:alpha val="43137"/>
                    </a:srgbClr>
                  </a:outerShdw>
                </a:effectLst>
              </a:rPr>
              <a:t>Concept and essence of marketing</a:t>
            </a:r>
            <a:endParaRPr lang="ru-RU" sz="2800" dirty="0">
              <a:solidFill>
                <a:srgbClr val="002060"/>
              </a:solidFill>
            </a:endParaRPr>
          </a:p>
        </p:txBody>
      </p:sp>
      <p:sp>
        <p:nvSpPr>
          <p:cNvPr id="3" name="Содержимое 2"/>
          <p:cNvSpPr>
            <a:spLocks noGrp="1"/>
          </p:cNvSpPr>
          <p:nvPr>
            <p:ph idx="1"/>
          </p:nvPr>
        </p:nvSpPr>
        <p:spPr>
          <a:xfrm>
            <a:off x="457200" y="992124"/>
            <a:ext cx="6705600" cy="1371600"/>
          </a:xfrm>
          <a:solidFill>
            <a:srgbClr val="FFCCC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buNone/>
            </a:pPr>
            <a:r>
              <a:rPr lang="ru-RU" sz="1800" dirty="0"/>
              <a:t>«</a:t>
            </a:r>
            <a:r>
              <a:rPr lang="en-US" sz="1800" dirty="0"/>
              <a:t>MARKETING</a:t>
            </a:r>
            <a:r>
              <a:rPr lang="ru-RU" sz="1800" dirty="0"/>
              <a:t>» –  </a:t>
            </a:r>
            <a:r>
              <a:rPr lang="en-US" sz="1800" dirty="0"/>
              <a:t>from English marketing (market):</a:t>
            </a:r>
            <a:br>
              <a:rPr lang="ru-RU" sz="1800" b="1" dirty="0"/>
            </a:br>
            <a:r>
              <a:rPr lang="ru-RU" sz="1800" b="1" dirty="0"/>
              <a:t>                 </a:t>
            </a:r>
            <a:r>
              <a:rPr lang="ru-RU" sz="1800" dirty="0"/>
              <a:t>«</a:t>
            </a:r>
            <a:r>
              <a:rPr lang="en-US" sz="1800" dirty="0"/>
              <a:t>market engagement</a:t>
            </a:r>
            <a:r>
              <a:rPr lang="ru-RU" sz="1800" dirty="0"/>
              <a:t>»</a:t>
            </a:r>
            <a:br>
              <a:rPr lang="ru-RU" sz="1800" dirty="0"/>
            </a:br>
            <a:r>
              <a:rPr lang="ru-RU" sz="1800" dirty="0"/>
              <a:t>                 «</a:t>
            </a:r>
            <a:r>
              <a:rPr lang="en-US" sz="1800" dirty="0"/>
              <a:t>market studies</a:t>
            </a:r>
            <a:r>
              <a:rPr lang="ru-RU" sz="1800" dirty="0"/>
              <a:t>»</a:t>
            </a:r>
            <a:br>
              <a:rPr lang="ru-RU" sz="1800" dirty="0"/>
            </a:br>
            <a:r>
              <a:rPr lang="ru-RU" sz="1800" dirty="0"/>
              <a:t>                 «</a:t>
            </a:r>
            <a:r>
              <a:rPr lang="en-US" sz="1800" dirty="0"/>
              <a:t>market making</a:t>
            </a:r>
            <a:r>
              <a:rPr lang="ru-RU" sz="1800" dirty="0"/>
              <a:t>»</a:t>
            </a:r>
            <a:br>
              <a:rPr lang="ru-RU" sz="1800" dirty="0"/>
            </a:br>
            <a:endParaRPr lang="ru-RU" sz="1800" dirty="0"/>
          </a:p>
        </p:txBody>
      </p:sp>
      <p:sp>
        <p:nvSpPr>
          <p:cNvPr id="4" name="Прямоугольник 3"/>
          <p:cNvSpPr/>
          <p:nvPr/>
        </p:nvSpPr>
        <p:spPr>
          <a:xfrm>
            <a:off x="304800" y="2514600"/>
            <a:ext cx="8534400" cy="369332"/>
          </a:xfrm>
          <a:prstGeom prst="rect">
            <a:avLst/>
          </a:prstGeom>
          <a:solidFill>
            <a:schemeClr val="accent3">
              <a:lumMod val="40000"/>
              <a:lumOff val="60000"/>
            </a:schemeClr>
          </a:solidFill>
        </p:spPr>
        <p:txBody>
          <a:bodyPr wrap="square">
            <a:spAutoFit/>
          </a:bodyPr>
          <a:lstStyle/>
          <a:p>
            <a:pPr algn="ctr"/>
            <a:r>
              <a:rPr lang="en-US" b="1" dirty="0"/>
              <a:t>How the term "marketing" is commonly used in 3 different meanings:</a:t>
            </a:r>
            <a:endParaRPr lang="ru-RU" dirty="0">
              <a:solidFill>
                <a:srgbClr val="C00000"/>
              </a:solidFill>
            </a:endParaRPr>
          </a:p>
        </p:txBody>
      </p:sp>
      <p:sp>
        <p:nvSpPr>
          <p:cNvPr id="5" name="Прямоугольник 4"/>
          <p:cNvSpPr/>
          <p:nvPr/>
        </p:nvSpPr>
        <p:spPr>
          <a:xfrm>
            <a:off x="152400" y="3048000"/>
            <a:ext cx="2514600" cy="1938992"/>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ru-RU" sz="2000" dirty="0"/>
              <a:t>1. </a:t>
            </a:r>
            <a:r>
              <a:rPr lang="en-US" sz="2000" dirty="0"/>
              <a:t>As </a:t>
            </a:r>
            <a:r>
              <a:rPr lang="en-US" sz="2000" dirty="0">
                <a:solidFill>
                  <a:srgbClr val="FF0000"/>
                </a:solidFill>
              </a:rPr>
              <a:t>part of the management process</a:t>
            </a:r>
            <a:r>
              <a:rPr lang="en-US" sz="2000" dirty="0"/>
              <a:t>: integrated systemic market activities focused on the customer</a:t>
            </a:r>
            <a:endParaRPr lang="ru-RU" sz="2000" dirty="0"/>
          </a:p>
        </p:txBody>
      </p:sp>
      <p:sp>
        <p:nvSpPr>
          <p:cNvPr id="6" name="Прямоугольник 5"/>
          <p:cNvSpPr/>
          <p:nvPr/>
        </p:nvSpPr>
        <p:spPr>
          <a:xfrm>
            <a:off x="2819400" y="3048000"/>
            <a:ext cx="2514600" cy="2246769"/>
          </a:xfrm>
          <a:prstGeom prst="rect">
            <a:avLst/>
          </a:prstGeom>
          <a:solidFill>
            <a:srgbClr val="CCFFC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ru-RU" sz="2000" dirty="0"/>
              <a:t>2. </a:t>
            </a:r>
            <a:r>
              <a:rPr lang="en-US" sz="2000" dirty="0"/>
              <a:t>As </a:t>
            </a:r>
            <a:r>
              <a:rPr lang="en-US" sz="2000" dirty="0">
                <a:solidFill>
                  <a:srgbClr val="FF0000"/>
                </a:solidFill>
              </a:rPr>
              <a:t>a science</a:t>
            </a:r>
            <a:r>
              <a:rPr lang="en-US" sz="2000" dirty="0"/>
              <a:t>: the science of behavior, which seeks to explain the relationships that arise in the exchange process</a:t>
            </a:r>
            <a:endParaRPr lang="ru-RU" sz="2000" i="1" dirty="0"/>
          </a:p>
        </p:txBody>
      </p:sp>
      <p:sp>
        <p:nvSpPr>
          <p:cNvPr id="7" name="Прямоугольник 6"/>
          <p:cNvSpPr/>
          <p:nvPr/>
        </p:nvSpPr>
        <p:spPr>
          <a:xfrm>
            <a:off x="5471160" y="3029634"/>
            <a:ext cx="3429000" cy="1015663"/>
          </a:xfrm>
          <a:prstGeom prst="rect">
            <a:avLst/>
          </a:prstGeom>
          <a:solidFill>
            <a:srgbClr val="FFFF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ru-RU" sz="2000" dirty="0"/>
              <a:t>3.</a:t>
            </a:r>
            <a:r>
              <a:rPr lang="en-US" sz="2000" dirty="0"/>
              <a:t> As </a:t>
            </a:r>
            <a:r>
              <a:rPr lang="en-US" sz="2000" dirty="0">
                <a:solidFill>
                  <a:srgbClr val="FF0000"/>
                </a:solidFill>
              </a:rPr>
              <a:t>ideology (philosophy) of business</a:t>
            </a:r>
            <a:r>
              <a:rPr lang="en-US" sz="2000" dirty="0"/>
              <a:t>: business culture</a:t>
            </a:r>
            <a:endParaRPr lang="ru-RU" sz="2000" i="1" dirty="0"/>
          </a:p>
        </p:txBody>
      </p:sp>
      <p:sp>
        <p:nvSpPr>
          <p:cNvPr id="8" name="Прямоугольник 7"/>
          <p:cNvSpPr/>
          <p:nvPr/>
        </p:nvSpPr>
        <p:spPr>
          <a:xfrm>
            <a:off x="5486400" y="4171384"/>
            <a:ext cx="3429000" cy="2554545"/>
          </a:xfrm>
          <a:prstGeom prst="rect">
            <a:avLst/>
          </a:prstGeom>
          <a:solidFill>
            <a:srgbClr val="FFFF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US" sz="2000" dirty="0">
                <a:solidFill>
                  <a:srgbClr val="C00000"/>
                </a:solidFill>
              </a:rPr>
              <a:t>it is based on a simple initial idea: </a:t>
            </a:r>
            <a:r>
              <a:rPr lang="en-US" sz="2000" dirty="0"/>
              <a:t>to produce what the buyer wants (requires) and what, in general, will be able to satisfy his needs, requirements and demands, and at the price that he is willing to pay.</a:t>
            </a:r>
            <a:endParaRPr lang="ru-RU" sz="2000" dirty="0"/>
          </a:p>
        </p:txBody>
      </p:sp>
      <p:pic>
        <p:nvPicPr>
          <p:cNvPr id="9" name="Рисунок 8" descr="http://cs308119.vk.me/v308119538/dc26/ezGR2BcZ1-0.jpg"/>
          <p:cNvPicPr/>
          <p:nvPr/>
        </p:nvPicPr>
        <p:blipFill>
          <a:blip r:embed="rId2" cstate="print"/>
          <a:srcRect/>
          <a:stretch>
            <a:fillRect/>
          </a:stretch>
        </p:blipFill>
        <p:spPr bwMode="auto">
          <a:xfrm>
            <a:off x="7391400" y="1048512"/>
            <a:ext cx="1371600" cy="1219200"/>
          </a:xfrm>
          <a:prstGeom prst="rect">
            <a:avLst/>
          </a:prstGeom>
          <a:noFill/>
          <a:ln w="9525">
            <a:noFill/>
            <a:miter lim="800000"/>
            <a:headEnd/>
            <a:tailEnd/>
          </a:ln>
        </p:spPr>
      </p:pic>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87362"/>
          </a:xfrm>
        </p:spPr>
        <p:txBody>
          <a:bodyPr>
            <a:normAutofit fontScale="90000"/>
          </a:bodyPr>
          <a:lstStyle/>
          <a:p>
            <a:pPr algn="ctr"/>
            <a:r>
              <a:rPr lang="en-US" sz="3600" b="1" i="1" dirty="0">
                <a:solidFill>
                  <a:srgbClr val="C00000"/>
                </a:solidFill>
              </a:rPr>
              <a:t>Marketing</a:t>
            </a:r>
            <a:endParaRPr lang="ru-RU" sz="3600" b="1" i="1" dirty="0">
              <a:solidFill>
                <a:srgbClr val="C00000"/>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181004787"/>
              </p:ext>
            </p:extLst>
          </p:nvPr>
        </p:nvGraphicFramePr>
        <p:xfrm>
          <a:off x="457200" y="838200"/>
          <a:ext cx="8229600" cy="5820208"/>
        </p:xfrm>
        <a:graphic>
          <a:graphicData uri="http://schemas.openxmlformats.org/drawingml/2006/table">
            <a:tbl>
              <a:tblPr firstRow="1" bandRow="1">
                <a:tableStyleId>{616DA210-FB5B-4158-B5E0-FEB733F419BA}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70711">
                <a:tc>
                  <a:txBody>
                    <a:bodyPr/>
                    <a:lstStyle/>
                    <a:p>
                      <a:pPr algn="ctr"/>
                      <a:r>
                        <a:rPr lang="en-US" sz="2400" dirty="0">
                          <a:solidFill>
                            <a:schemeClr val="tx1"/>
                          </a:solidFill>
                          <a:effectLst>
                            <a:outerShdw blurRad="38100" dist="38100" dir="2700000" algn="tl">
                              <a:srgbClr val="000000">
                                <a:alpha val="43137"/>
                              </a:srgbClr>
                            </a:outerShdw>
                          </a:effectLst>
                        </a:rPr>
                        <a:t>In a broad sense</a:t>
                      </a:r>
                      <a:endParaRPr lang="ru-RU" sz="2400" i="0" dirty="0">
                        <a:solidFill>
                          <a:schemeClr val="tx1"/>
                        </a:solidFill>
                        <a:effectLst>
                          <a:outerShdw blurRad="38100" dist="38100" dir="2700000" algn="tl">
                            <a:srgbClr val="000000">
                              <a:alpha val="43137"/>
                            </a:srgbClr>
                          </a:outerShdw>
                        </a:effectLst>
                      </a:endParaRPr>
                    </a:p>
                  </a:txBody>
                  <a:tcPr/>
                </a:tc>
                <a:tc>
                  <a:txBody>
                    <a:bodyPr/>
                    <a:lstStyle/>
                    <a:p>
                      <a:pPr algn="ctr"/>
                      <a:r>
                        <a:rPr lang="en-US" sz="2400" dirty="0">
                          <a:solidFill>
                            <a:schemeClr val="tx1"/>
                          </a:solidFill>
                          <a:effectLst>
                            <a:outerShdw blurRad="38100" dist="38100" dir="2700000" algn="tl">
                              <a:srgbClr val="000000">
                                <a:alpha val="43137"/>
                              </a:srgbClr>
                            </a:outerShdw>
                          </a:effectLst>
                        </a:rPr>
                        <a:t>In a narrow sense</a:t>
                      </a:r>
                      <a:endParaRPr lang="ru-RU" sz="2400" i="0" dirty="0">
                        <a:solidFill>
                          <a:schemeClr val="tx1"/>
                        </a:solidFill>
                        <a:effectLst>
                          <a:outerShdw blurRad="38100" dist="38100" dir="2700000" algn="tl">
                            <a:srgbClr val="000000">
                              <a:alpha val="43137"/>
                            </a:srgbClr>
                          </a:outerShdw>
                        </a:effectLst>
                      </a:endParaRPr>
                    </a:p>
                  </a:txBody>
                  <a:tcPr/>
                </a:tc>
                <a:extLst>
                  <a:ext uri="{0D108BD9-81ED-4DB2-BD59-A6C34878D82A}">
                    <a16:rowId xmlns:a16="http://schemas.microsoft.com/office/drawing/2014/main" val="10000"/>
                  </a:ext>
                </a:extLst>
              </a:tr>
              <a:tr h="2168704">
                <a:tc>
                  <a:txBody>
                    <a:bodyPr/>
                    <a:lstStyle/>
                    <a:p>
                      <a:pPr algn="just"/>
                      <a:endParaRPr lang="ru-RU" sz="2000" dirty="0">
                        <a:solidFill>
                          <a:schemeClr val="tx1"/>
                        </a:solidFill>
                      </a:endParaRPr>
                    </a:p>
                    <a:p>
                      <a:pPr algn="just"/>
                      <a:r>
                        <a:rPr lang="en-US" sz="2000" dirty="0">
                          <a:solidFill>
                            <a:schemeClr val="tx1"/>
                          </a:solidFill>
                        </a:rPr>
                        <a:t>it is a socio-managerial process through which individuals and groups of people, through the creation of products and their exchange, get what they need.</a:t>
                      </a:r>
                      <a:endParaRPr lang="ru-RU" sz="2000" dirty="0">
                        <a:solidFill>
                          <a:schemeClr val="tx1"/>
                        </a:solidFill>
                      </a:endParaRPr>
                    </a:p>
                  </a:txBody>
                  <a:tcPr/>
                </a:tc>
                <a:tc>
                  <a:txBody>
                    <a:bodyPr/>
                    <a:lstStyle/>
                    <a:p>
                      <a:pPr algn="just"/>
                      <a:r>
                        <a:rPr lang="en-US" sz="2000" dirty="0">
                          <a:solidFill>
                            <a:schemeClr val="tx1"/>
                          </a:solidFill>
                        </a:rPr>
                        <a:t>management system for the production and marketing activities of an organization aimed at obtaining an acceptable amount of profit through accounting and active influence on market conditions</a:t>
                      </a:r>
                      <a:r>
                        <a:rPr lang="ru-RU" sz="2000" dirty="0">
                          <a:solidFill>
                            <a:schemeClr val="tx1"/>
                          </a:solidFill>
                        </a:rPr>
                        <a:t>.</a:t>
                      </a:r>
                    </a:p>
                  </a:txBody>
                  <a:tcPr/>
                </a:tc>
                <a:extLst>
                  <a:ext uri="{0D108BD9-81ED-4DB2-BD59-A6C34878D82A}">
                    <a16:rowId xmlns:a16="http://schemas.microsoft.com/office/drawing/2014/main" val="10001"/>
                  </a:ext>
                </a:extLst>
              </a:tr>
              <a:tr h="494617">
                <a:tc gridSpan="2">
                  <a:txBody>
                    <a:bodyPr/>
                    <a:lstStyle/>
                    <a:p>
                      <a:pPr algn="ctr"/>
                      <a:r>
                        <a:rPr lang="en-US" sz="2400" b="1" dirty="0">
                          <a:effectLst>
                            <a:outerShdw blurRad="38100" dist="38100" dir="2700000" algn="tl">
                              <a:srgbClr val="000000">
                                <a:alpha val="43137"/>
                              </a:srgbClr>
                            </a:outerShdw>
                          </a:effectLst>
                        </a:rPr>
                        <a:t>Definitions of marketing</a:t>
                      </a:r>
                      <a:endParaRPr lang="ru-RU" sz="2400" b="1" dirty="0">
                        <a:effectLst>
                          <a:outerShdw blurRad="38100" dist="38100" dir="2700000" algn="tl">
                            <a:srgbClr val="000000">
                              <a:alpha val="43137"/>
                            </a:srgbClr>
                          </a:outerShdw>
                        </a:effectLst>
                      </a:endParaRPr>
                    </a:p>
                  </a:txBody>
                  <a:tcPr/>
                </a:tc>
                <a:tc hMerge="1">
                  <a:txBody>
                    <a:bodyPr/>
                    <a:lstStyle/>
                    <a:p>
                      <a:endParaRPr lang="ru-RU" dirty="0"/>
                    </a:p>
                  </a:txBody>
                  <a:tcPr/>
                </a:tc>
                <a:extLst>
                  <a:ext uri="{0D108BD9-81ED-4DB2-BD59-A6C34878D82A}">
                    <a16:rowId xmlns:a16="http://schemas.microsoft.com/office/drawing/2014/main" val="10002"/>
                  </a:ext>
                </a:extLst>
              </a:tr>
              <a:tr h="2511130">
                <a:tc>
                  <a:txBody>
                    <a:bodyPr/>
                    <a:lstStyle/>
                    <a:p>
                      <a:pPr algn="just">
                        <a:buNone/>
                      </a:pPr>
                      <a:r>
                        <a:rPr lang="en-US" sz="2000" b="0" dirty="0"/>
                        <a:t>Marketing is a social process aimed at meeting the needs and desires of individuals and organizations by creating a free competitive exchange of goods and services that create value for the buyer</a:t>
                      </a:r>
                      <a:r>
                        <a:rPr lang="ru-RU" sz="2000" b="0" dirty="0"/>
                        <a:t>.</a:t>
                      </a:r>
                    </a:p>
                    <a:p>
                      <a:pPr algn="r">
                        <a:buNone/>
                      </a:pPr>
                      <a:r>
                        <a:rPr lang="en-US" sz="2000" b="1" dirty="0"/>
                        <a:t>Jean-Jacques Lambin</a:t>
                      </a:r>
                      <a:endParaRPr lang="ru-RU" sz="2000" dirty="0"/>
                    </a:p>
                  </a:txBody>
                  <a:tcPr/>
                </a:tc>
                <a:tc>
                  <a:txBody>
                    <a:bodyPr/>
                    <a:lstStyle/>
                    <a:p>
                      <a:pPr algn="ctr">
                        <a:buNone/>
                      </a:pPr>
                      <a:endParaRPr lang="ru-RU" sz="2000" b="0" dirty="0"/>
                    </a:p>
                    <a:p>
                      <a:pPr algn="just">
                        <a:buNone/>
                      </a:pPr>
                      <a:r>
                        <a:rPr lang="en-US" sz="2000" b="0" dirty="0"/>
                        <a:t>Marketing is a type of human activity aimed at meeting the needs and requirements of individuals and organizations through exchange</a:t>
                      </a:r>
                      <a:r>
                        <a:rPr lang="ru-RU" sz="2000" b="0" dirty="0"/>
                        <a:t>.</a:t>
                      </a:r>
                    </a:p>
                    <a:p>
                      <a:pPr algn="r">
                        <a:buNone/>
                      </a:pPr>
                      <a:r>
                        <a:rPr lang="ru-RU" sz="2000" dirty="0"/>
                        <a:t> </a:t>
                      </a:r>
                      <a:r>
                        <a:rPr lang="en-US" sz="2000" b="1" dirty="0"/>
                        <a:t>Philip Kotler</a:t>
                      </a:r>
                      <a:endParaRPr lang="ru-RU" sz="2000" b="1" dirty="0"/>
                    </a:p>
                    <a:p>
                      <a:pPr algn="ctr"/>
                      <a:endParaRPr lang="ru-RU" sz="2000" dirty="0"/>
                    </a:p>
                  </a:txBody>
                  <a:tcPr/>
                </a:tc>
                <a:extLst>
                  <a:ext uri="{0D108BD9-81ED-4DB2-BD59-A6C34878D82A}">
                    <a16:rowId xmlns:a16="http://schemas.microsoft.com/office/drawing/2014/main" val="10003"/>
                  </a:ext>
                </a:extLst>
              </a:tr>
            </a:tbl>
          </a:graphicData>
        </a:graphic>
      </p:graphicFrame>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3562"/>
          </a:xfrm>
        </p:spPr>
        <p:txBody>
          <a:bodyPr>
            <a:normAutofit/>
          </a:bodyPr>
          <a:lstStyle/>
          <a:p>
            <a:pPr algn="ctr"/>
            <a:r>
              <a:rPr lang="en-US" sz="2400" b="1" i="1" dirty="0">
                <a:solidFill>
                  <a:srgbClr val="C00000"/>
                </a:solidFill>
                <a:effectLst>
                  <a:outerShdw blurRad="38100" dist="38100" dir="2700000" algn="tl">
                    <a:srgbClr val="000000">
                      <a:alpha val="43137"/>
                    </a:srgbClr>
                  </a:outerShdw>
                </a:effectLst>
              </a:rPr>
              <a:t>Main Marketing Categories</a:t>
            </a:r>
            <a:endParaRPr lang="ru-RU" sz="2400" b="1" i="1" dirty="0">
              <a:solidFill>
                <a:srgbClr val="C00000"/>
              </a:solidFill>
              <a:effectLst>
                <a:outerShdw blurRad="38100" dist="38100" dir="2700000" algn="tl">
                  <a:srgbClr val="000000">
                    <a:alpha val="43137"/>
                  </a:srgbClr>
                </a:outerShdw>
              </a:effectLst>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3336572350"/>
              </p:ext>
            </p:extLst>
          </p:nvPr>
        </p:nvGraphicFramePr>
        <p:xfrm>
          <a:off x="0" y="1219200"/>
          <a:ext cx="9144000" cy="266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304800" y="914401"/>
            <a:ext cx="8305800" cy="646331"/>
          </a:xfrm>
          <a:prstGeom prst="rect">
            <a:avLst/>
          </a:prstGeom>
        </p:spPr>
        <p:txBody>
          <a:bodyPr wrap="square">
            <a:spAutoFit/>
          </a:bodyPr>
          <a:lstStyle/>
          <a:p>
            <a:r>
              <a:rPr lang="en-US" dirty="0"/>
              <a:t>Marketing as a socio-economic process is based on </a:t>
            </a:r>
            <a:r>
              <a:rPr lang="en-US" b="1" dirty="0"/>
              <a:t>the following key (basic) concepts (marketing categories):</a:t>
            </a:r>
            <a:endParaRPr lang="ru-RU" b="1" dirty="0"/>
          </a:p>
        </p:txBody>
      </p:sp>
      <p:sp>
        <p:nvSpPr>
          <p:cNvPr id="6" name="Прямоугольник 5"/>
          <p:cNvSpPr/>
          <p:nvPr/>
        </p:nvSpPr>
        <p:spPr>
          <a:xfrm>
            <a:off x="152400" y="3300198"/>
            <a:ext cx="6750616" cy="369332"/>
          </a:xfrm>
          <a:prstGeom prst="rect">
            <a:avLst/>
          </a:prstGeom>
        </p:spPr>
        <p:txBody>
          <a:bodyPr wrap="square">
            <a:spAutoFit/>
          </a:bodyPr>
          <a:lstStyle/>
          <a:p>
            <a:r>
              <a:rPr lang="en-US" b="1" dirty="0">
                <a:solidFill>
                  <a:srgbClr val="C00000"/>
                </a:solidFill>
              </a:rPr>
              <a:t>Need - </a:t>
            </a:r>
            <a:r>
              <a:rPr lang="en-US" dirty="0"/>
              <a:t>a shortcoming, shortage, absence something.</a:t>
            </a:r>
            <a:endParaRPr lang="ru-RU" dirty="0"/>
          </a:p>
        </p:txBody>
      </p:sp>
      <p:sp>
        <p:nvSpPr>
          <p:cNvPr id="7" name="Прямоугольник 6"/>
          <p:cNvSpPr/>
          <p:nvPr/>
        </p:nvSpPr>
        <p:spPr>
          <a:xfrm>
            <a:off x="152400" y="3701854"/>
            <a:ext cx="8763000" cy="1754326"/>
          </a:xfrm>
          <a:prstGeom prst="rect">
            <a:avLst/>
          </a:prstGeom>
        </p:spPr>
        <p:txBody>
          <a:bodyPr wrap="square">
            <a:spAutoFit/>
          </a:bodyPr>
          <a:lstStyle/>
          <a:p>
            <a:r>
              <a:rPr lang="en-US" b="1" dirty="0">
                <a:solidFill>
                  <a:srgbClr val="C00000"/>
                </a:solidFill>
              </a:rPr>
              <a:t>A requirement </a:t>
            </a:r>
            <a:r>
              <a:rPr lang="en-US" dirty="0"/>
              <a:t>is a conscious need - a need for something that requires satisfaction. When a person is unable to satisfy some need, he either replaces it or reduces the level of his requests. The concept of needs underlies the theories of motivation (Z. Freud, A. Maslow, etc.), including those determining consumer behavior in the market. It is often said that </a:t>
            </a:r>
            <a:r>
              <a:rPr lang="en-US" b="1" dirty="0">
                <a:solidFill>
                  <a:srgbClr val="C00000"/>
                </a:solidFill>
              </a:rPr>
              <a:t>the main task of marketing is to find a need and satisfy it.</a:t>
            </a:r>
            <a:endParaRPr lang="ru-RU" sz="1400" b="1" dirty="0">
              <a:solidFill>
                <a:srgbClr val="C00000"/>
              </a:solidFill>
            </a:endParaRPr>
          </a:p>
        </p:txBody>
      </p:sp>
      <p:sp>
        <p:nvSpPr>
          <p:cNvPr id="8" name="Прямоугольник 7"/>
          <p:cNvSpPr/>
          <p:nvPr/>
        </p:nvSpPr>
        <p:spPr>
          <a:xfrm>
            <a:off x="152400" y="5488504"/>
            <a:ext cx="8686800" cy="1200329"/>
          </a:xfrm>
          <a:prstGeom prst="rect">
            <a:avLst/>
          </a:prstGeom>
        </p:spPr>
        <p:txBody>
          <a:bodyPr wrap="square">
            <a:spAutoFit/>
          </a:bodyPr>
          <a:lstStyle/>
          <a:p>
            <a:r>
              <a:rPr lang="en-US" b="1" dirty="0">
                <a:solidFill>
                  <a:srgbClr val="C00000"/>
                </a:solidFill>
              </a:rPr>
              <a:t>Desire</a:t>
            </a:r>
            <a:r>
              <a:rPr lang="en-US" b="1" dirty="0"/>
              <a:t> </a:t>
            </a:r>
            <a:r>
              <a:rPr lang="en-US" dirty="0"/>
              <a:t>is a need that has taken a specific form in accordance with the cultural level and personality of the individual. It is sometimes called a specific need. In different regions and countries, general needs are transformed into a wide variety of desires, determined by cultural, historical, geographical and other factors.</a:t>
            </a:r>
            <a:endParaRPr lang="ru-RU" sz="1400" dirty="0"/>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3562"/>
          </a:xfrm>
        </p:spPr>
        <p:txBody>
          <a:bodyPr>
            <a:normAutofit fontScale="90000"/>
          </a:bodyPr>
          <a:lstStyle/>
          <a:p>
            <a:pPr algn="ctr"/>
            <a:r>
              <a:rPr lang="en-US" sz="3200" b="1" i="1" dirty="0">
                <a:solidFill>
                  <a:srgbClr val="C00000"/>
                </a:solidFill>
                <a:effectLst>
                  <a:outerShdw blurRad="38100" dist="38100" dir="2700000" algn="tl">
                    <a:srgbClr val="000000">
                      <a:alpha val="43137"/>
                    </a:srgbClr>
                  </a:outerShdw>
                </a:effectLst>
              </a:rPr>
              <a:t>Basic Marketing Concepts</a:t>
            </a:r>
            <a:endParaRPr lang="ru-RU" sz="3200" b="1" i="1" dirty="0">
              <a:solidFill>
                <a:srgbClr val="C00000"/>
              </a:solidFill>
              <a:effectLst>
                <a:outerShdw blurRad="38100" dist="38100" dir="2700000" algn="tl">
                  <a:srgbClr val="000000">
                    <a:alpha val="43137"/>
                  </a:srgbClr>
                </a:outerShdw>
              </a:effectLst>
            </a:endParaRPr>
          </a:p>
        </p:txBody>
      </p:sp>
      <p:sp>
        <p:nvSpPr>
          <p:cNvPr id="7" name="Прямоугольник 6"/>
          <p:cNvSpPr/>
          <p:nvPr/>
        </p:nvSpPr>
        <p:spPr>
          <a:xfrm>
            <a:off x="228600" y="838200"/>
            <a:ext cx="8610600" cy="1323439"/>
          </a:xfrm>
          <a:prstGeom prst="rect">
            <a:avLst/>
          </a:prstGeom>
        </p:spPr>
        <p:txBody>
          <a:bodyPr wrap="square">
            <a:spAutoFit/>
          </a:bodyPr>
          <a:lstStyle/>
          <a:p>
            <a:r>
              <a:rPr lang="en-US" sz="2000" b="1" dirty="0">
                <a:solidFill>
                  <a:srgbClr val="C00000"/>
                </a:solidFill>
              </a:rPr>
              <a:t>Demand (request) - </a:t>
            </a:r>
            <a:r>
              <a:rPr lang="en-US" sz="2000" dirty="0"/>
              <a:t>desire, specific need, supported by purchasing power. Given the resource possibilities, people satisfy their needs and desires by purchasing products that bring them the greatest benefit and satisfaction.</a:t>
            </a:r>
            <a:endParaRPr lang="ru-RU" sz="2000" dirty="0"/>
          </a:p>
        </p:txBody>
      </p:sp>
      <p:sp>
        <p:nvSpPr>
          <p:cNvPr id="8" name="Прямоугольник 7"/>
          <p:cNvSpPr/>
          <p:nvPr/>
        </p:nvSpPr>
        <p:spPr>
          <a:xfrm>
            <a:off x="228600" y="2161639"/>
            <a:ext cx="8458200" cy="707886"/>
          </a:xfrm>
          <a:prstGeom prst="rect">
            <a:avLst/>
          </a:prstGeom>
        </p:spPr>
        <p:txBody>
          <a:bodyPr wrap="square">
            <a:spAutoFit/>
          </a:bodyPr>
          <a:lstStyle/>
          <a:p>
            <a:r>
              <a:rPr lang="en-US" sz="2000" b="1" dirty="0">
                <a:solidFill>
                  <a:srgbClr val="C00000"/>
                </a:solidFill>
              </a:rPr>
              <a:t>A product </a:t>
            </a:r>
            <a:r>
              <a:rPr lang="en-US" sz="2000" dirty="0"/>
              <a:t>is anything that can be offered on the market for purchase, use or consumption in order to meet specific needs.</a:t>
            </a:r>
            <a:endParaRPr lang="ru-RU" sz="2000" dirty="0"/>
          </a:p>
        </p:txBody>
      </p:sp>
      <p:sp>
        <p:nvSpPr>
          <p:cNvPr id="9" name="Прямоугольник 8"/>
          <p:cNvSpPr/>
          <p:nvPr/>
        </p:nvSpPr>
        <p:spPr>
          <a:xfrm>
            <a:off x="381000" y="3429000"/>
            <a:ext cx="8458200" cy="3170099"/>
          </a:xfrm>
          <a:prstGeom prst="rect">
            <a:avLst/>
          </a:prstGeom>
        </p:spPr>
        <p:txBody>
          <a:bodyPr wrap="square">
            <a:spAutoFit/>
          </a:bodyPr>
          <a:lstStyle/>
          <a:p>
            <a:r>
              <a:rPr lang="en-US" sz="2000" b="1" dirty="0">
                <a:solidFill>
                  <a:srgbClr val="002060"/>
                </a:solidFill>
              </a:rPr>
              <a:t>It can be:</a:t>
            </a:r>
          </a:p>
          <a:p>
            <a:r>
              <a:rPr lang="en-US" sz="2000" b="1" dirty="0">
                <a:solidFill>
                  <a:srgbClr val="002060"/>
                </a:solidFill>
              </a:rPr>
              <a:t>        </a:t>
            </a:r>
            <a:r>
              <a:rPr lang="en-US" sz="2000" b="1" dirty="0">
                <a:solidFill>
                  <a:srgbClr val="0070C0"/>
                </a:solidFill>
              </a:rPr>
              <a:t>Physical items</a:t>
            </a:r>
            <a:endParaRPr lang="ru-RU" sz="2000" b="1" dirty="0">
              <a:solidFill>
                <a:srgbClr val="0070C0"/>
              </a:solidFill>
            </a:endParaRPr>
          </a:p>
          <a:p>
            <a:r>
              <a:rPr lang="ru-RU" sz="2000" b="1" dirty="0">
                <a:solidFill>
                  <a:srgbClr val="0070C0"/>
                </a:solidFill>
              </a:rPr>
              <a:t>           </a:t>
            </a:r>
            <a:r>
              <a:rPr lang="en-US" sz="2000" b="1" dirty="0">
                <a:solidFill>
                  <a:srgbClr val="0070C0"/>
                </a:solidFill>
              </a:rPr>
              <a:t>    </a:t>
            </a:r>
            <a:r>
              <a:rPr lang="ru-RU" sz="2000" b="1" dirty="0">
                <a:solidFill>
                  <a:srgbClr val="0070C0"/>
                </a:solidFill>
              </a:rPr>
              <a:t> </a:t>
            </a:r>
            <a:r>
              <a:rPr lang="en-US" sz="2000" b="1" dirty="0">
                <a:solidFill>
                  <a:srgbClr val="0070C0"/>
                </a:solidFill>
              </a:rPr>
              <a:t>Services</a:t>
            </a:r>
          </a:p>
          <a:p>
            <a:r>
              <a:rPr lang="en-US" sz="2000" b="1" dirty="0">
                <a:solidFill>
                  <a:srgbClr val="0070C0"/>
                </a:solidFill>
              </a:rPr>
              <a:t>                         Works</a:t>
            </a:r>
          </a:p>
          <a:p>
            <a:r>
              <a:rPr lang="en-US" sz="2000" b="1" dirty="0">
                <a:solidFill>
                  <a:srgbClr val="0070C0"/>
                </a:solidFill>
              </a:rPr>
              <a:t>                                  People </a:t>
            </a:r>
          </a:p>
          <a:p>
            <a:r>
              <a:rPr lang="en-US" sz="2000" b="1" dirty="0">
                <a:solidFill>
                  <a:srgbClr val="0070C0"/>
                </a:solidFill>
              </a:rPr>
              <a:t>                                            Places </a:t>
            </a:r>
          </a:p>
          <a:p>
            <a:r>
              <a:rPr lang="en-US" sz="2000" b="1" dirty="0">
                <a:solidFill>
                  <a:srgbClr val="0070C0"/>
                </a:solidFill>
              </a:rPr>
              <a:t>                                                     Events </a:t>
            </a:r>
          </a:p>
          <a:p>
            <a:r>
              <a:rPr lang="en-US" sz="2000" b="1" dirty="0">
                <a:solidFill>
                  <a:srgbClr val="0070C0"/>
                </a:solidFill>
              </a:rPr>
              <a:t>                                                            Organizations </a:t>
            </a:r>
          </a:p>
          <a:p>
            <a:r>
              <a:rPr lang="en-US" sz="2000" b="1" dirty="0">
                <a:solidFill>
                  <a:srgbClr val="0070C0"/>
                </a:solidFill>
              </a:rPr>
              <a:t>                                                                               Activities </a:t>
            </a:r>
          </a:p>
          <a:p>
            <a:r>
              <a:rPr lang="en-US" sz="2000" b="1" dirty="0">
                <a:solidFill>
                  <a:srgbClr val="0070C0"/>
                </a:solidFill>
              </a:rPr>
              <a:t>                                                                                              Ideas </a:t>
            </a:r>
            <a:endParaRPr lang="ru-RU" sz="2000" b="1" dirty="0">
              <a:solidFill>
                <a:srgbClr val="0070C0"/>
              </a:solidFill>
            </a:endParaRPr>
          </a:p>
        </p:txBody>
      </p:sp>
      <p:pic>
        <p:nvPicPr>
          <p:cNvPr id="11" name="Рисунок 10" descr="http://www.redlions.at/uploads/pics/Einkaufswagen_mit_Helm.jpg"/>
          <p:cNvPicPr/>
          <p:nvPr/>
        </p:nvPicPr>
        <p:blipFill>
          <a:blip r:embed="rId2" cstate="print"/>
          <a:srcRect/>
          <a:stretch>
            <a:fillRect/>
          </a:stretch>
        </p:blipFill>
        <p:spPr bwMode="auto">
          <a:xfrm>
            <a:off x="5715000" y="3068329"/>
            <a:ext cx="2514600" cy="2249269"/>
          </a:xfrm>
          <a:prstGeom prst="rect">
            <a:avLst/>
          </a:prstGeom>
          <a:noFill/>
          <a:ln w="9525">
            <a:noFill/>
            <a:miter lim="800000"/>
            <a:headEnd/>
            <a:tailEnd/>
          </a:ln>
        </p:spPr>
      </p:pic>
    </p:spTree>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3562"/>
          </a:xfrm>
        </p:spPr>
        <p:txBody>
          <a:bodyPr>
            <a:normAutofit fontScale="90000"/>
          </a:bodyPr>
          <a:lstStyle/>
          <a:p>
            <a:pPr algn="ctr"/>
            <a:r>
              <a:rPr lang="en-US" sz="3200" b="1" i="1" dirty="0">
                <a:solidFill>
                  <a:srgbClr val="C00000"/>
                </a:solidFill>
                <a:effectLst>
                  <a:outerShdw blurRad="38100" dist="38100" dir="2700000" algn="tl">
                    <a:srgbClr val="000000">
                      <a:alpha val="43137"/>
                    </a:srgbClr>
                  </a:outerShdw>
                </a:effectLst>
              </a:rPr>
              <a:t>Basic Marketing Concepts</a:t>
            </a:r>
            <a:endParaRPr lang="ru-RU" sz="3200" b="1" i="1" dirty="0">
              <a:solidFill>
                <a:srgbClr val="C00000"/>
              </a:solidFill>
              <a:effectLst>
                <a:outerShdw blurRad="38100" dist="38100" dir="2700000" algn="tl">
                  <a:srgbClr val="000000">
                    <a:alpha val="43137"/>
                  </a:srgbClr>
                </a:outerShdw>
              </a:effectLst>
            </a:endParaRPr>
          </a:p>
        </p:txBody>
      </p:sp>
      <p:sp>
        <p:nvSpPr>
          <p:cNvPr id="7" name="Прямоугольник 6"/>
          <p:cNvSpPr/>
          <p:nvPr/>
        </p:nvSpPr>
        <p:spPr>
          <a:xfrm>
            <a:off x="228600" y="878915"/>
            <a:ext cx="8610600" cy="646331"/>
          </a:xfrm>
          <a:prstGeom prst="rect">
            <a:avLst/>
          </a:prstGeom>
        </p:spPr>
        <p:txBody>
          <a:bodyPr wrap="square">
            <a:spAutoFit/>
          </a:bodyPr>
          <a:lstStyle/>
          <a:p>
            <a:r>
              <a:rPr lang="en-US" b="1" dirty="0">
                <a:solidFill>
                  <a:srgbClr val="C00000"/>
                </a:solidFill>
              </a:rPr>
              <a:t>Exchange </a:t>
            </a:r>
            <a:r>
              <a:rPr lang="en-US" dirty="0"/>
              <a:t>is the act of receiving a desired product from someone by offering him something in return.</a:t>
            </a:r>
            <a:endParaRPr lang="ru-RU" dirty="0"/>
          </a:p>
        </p:txBody>
      </p:sp>
      <p:sp>
        <p:nvSpPr>
          <p:cNvPr id="8" name="Прямоугольник 7"/>
          <p:cNvSpPr/>
          <p:nvPr/>
        </p:nvSpPr>
        <p:spPr>
          <a:xfrm>
            <a:off x="212598" y="1588292"/>
            <a:ext cx="8572500" cy="646331"/>
          </a:xfrm>
          <a:prstGeom prst="rect">
            <a:avLst/>
          </a:prstGeom>
        </p:spPr>
        <p:txBody>
          <a:bodyPr wrap="square">
            <a:spAutoFit/>
          </a:bodyPr>
          <a:lstStyle/>
          <a:p>
            <a:pPr>
              <a:buNone/>
            </a:pPr>
            <a:r>
              <a:rPr lang="en-US" dirty="0"/>
              <a:t>In order for the exchange to take place, compliance is required </a:t>
            </a:r>
            <a:r>
              <a:rPr lang="en-US" b="1" dirty="0">
                <a:solidFill>
                  <a:srgbClr val="C00000"/>
                </a:solidFill>
              </a:rPr>
              <a:t>5 </a:t>
            </a:r>
          </a:p>
          <a:p>
            <a:pPr>
              <a:buNone/>
            </a:pPr>
            <a:r>
              <a:rPr lang="en-US" b="1" dirty="0">
                <a:solidFill>
                  <a:srgbClr val="C00000"/>
                </a:solidFill>
              </a:rPr>
              <a:t>potential conditions:</a:t>
            </a:r>
            <a:endParaRPr lang="ru-RU" b="1" dirty="0">
              <a:solidFill>
                <a:srgbClr val="C00000"/>
              </a:solidFill>
            </a:endParaRPr>
          </a:p>
        </p:txBody>
      </p:sp>
      <p:sp>
        <p:nvSpPr>
          <p:cNvPr id="9" name="Прямоугольник 8"/>
          <p:cNvSpPr/>
          <p:nvPr/>
        </p:nvSpPr>
        <p:spPr>
          <a:xfrm>
            <a:off x="190500" y="2439649"/>
            <a:ext cx="8458200" cy="2246769"/>
          </a:xfrm>
          <a:prstGeom prst="rect">
            <a:avLst/>
          </a:prstGeom>
        </p:spPr>
        <p:txBody>
          <a:bodyPr wrap="square">
            <a:spAutoFit/>
          </a:bodyPr>
          <a:lstStyle/>
          <a:p>
            <a:pPr lvl="0">
              <a:buFont typeface="Wingdings" pitchFamily="2" charset="2"/>
              <a:buChar char="Ø"/>
            </a:pPr>
            <a:r>
              <a:rPr lang="en-US" sz="2000" b="1" dirty="0">
                <a:solidFill>
                  <a:srgbClr val="002060"/>
                </a:solidFill>
              </a:rPr>
              <a:t> at least 2 parties</a:t>
            </a:r>
          </a:p>
          <a:p>
            <a:pPr lvl="0">
              <a:buFont typeface="Wingdings" pitchFamily="2" charset="2"/>
              <a:buChar char="Ø"/>
            </a:pPr>
            <a:r>
              <a:rPr lang="en-US" sz="2000" b="1" dirty="0">
                <a:solidFill>
                  <a:srgbClr val="002060"/>
                </a:solidFill>
              </a:rPr>
              <a:t> each party must have something of value from the other party's point of view </a:t>
            </a:r>
          </a:p>
          <a:p>
            <a:pPr lvl="0">
              <a:buFont typeface="Wingdings" pitchFamily="2" charset="2"/>
              <a:buChar char="Ø"/>
            </a:pPr>
            <a:r>
              <a:rPr lang="en-US" sz="2000" b="1" dirty="0">
                <a:solidFill>
                  <a:srgbClr val="002060"/>
                </a:solidFill>
              </a:rPr>
              <a:t> each party must be able to negotiate and deliver </a:t>
            </a:r>
          </a:p>
          <a:p>
            <a:pPr lvl="0">
              <a:buFont typeface="Wingdings" pitchFamily="2" charset="2"/>
              <a:buChar char="Ø"/>
            </a:pPr>
            <a:r>
              <a:rPr lang="en-US" sz="2000" b="1" dirty="0">
                <a:solidFill>
                  <a:srgbClr val="002060"/>
                </a:solidFill>
              </a:rPr>
              <a:t> each party is free to accept or reject the offer the other party </a:t>
            </a:r>
          </a:p>
          <a:p>
            <a:pPr lvl="0">
              <a:buFont typeface="Wingdings" pitchFamily="2" charset="2"/>
              <a:buChar char="Ø"/>
            </a:pPr>
            <a:r>
              <a:rPr lang="en-US" sz="2000" b="1" dirty="0">
                <a:solidFill>
                  <a:srgbClr val="002060"/>
                </a:solidFill>
              </a:rPr>
              <a:t> each party believes it is appropriate or desirable to deal with the other party</a:t>
            </a:r>
            <a:endParaRPr lang="ru-RU" sz="2000" dirty="0"/>
          </a:p>
        </p:txBody>
      </p:sp>
      <p:pic>
        <p:nvPicPr>
          <p:cNvPr id="11" name="Рисунок 10" descr="http://blog.xsn.com.mx/wp-content/uploads/2012/07/comercial4-580x333.jpg"/>
          <p:cNvPicPr/>
          <p:nvPr/>
        </p:nvPicPr>
        <p:blipFill>
          <a:blip r:embed="rId2" cstate="print"/>
          <a:srcRect/>
          <a:stretch>
            <a:fillRect/>
          </a:stretch>
        </p:blipFill>
        <p:spPr bwMode="auto">
          <a:xfrm>
            <a:off x="6961632" y="914400"/>
            <a:ext cx="1828800" cy="1143000"/>
          </a:xfrm>
          <a:prstGeom prst="rect">
            <a:avLst/>
          </a:prstGeom>
          <a:noFill/>
          <a:ln w="9525">
            <a:noFill/>
            <a:miter lim="800000"/>
            <a:headEnd/>
            <a:tailEnd/>
          </a:ln>
        </p:spPr>
      </p:pic>
      <p:sp>
        <p:nvSpPr>
          <p:cNvPr id="12" name="Прямоугольник 11"/>
          <p:cNvSpPr/>
          <p:nvPr/>
        </p:nvSpPr>
        <p:spPr>
          <a:xfrm>
            <a:off x="190500" y="4891444"/>
            <a:ext cx="8686800" cy="707886"/>
          </a:xfrm>
          <a:prstGeom prst="rect">
            <a:avLst/>
          </a:prstGeom>
        </p:spPr>
        <p:txBody>
          <a:bodyPr wrap="square">
            <a:spAutoFit/>
          </a:bodyPr>
          <a:lstStyle/>
          <a:p>
            <a:r>
              <a:rPr lang="en-US" sz="2000" b="1" dirty="0">
                <a:solidFill>
                  <a:srgbClr val="C00000"/>
                </a:solidFill>
              </a:rPr>
              <a:t>A deal </a:t>
            </a:r>
            <a:r>
              <a:rPr lang="en-US" sz="2000" dirty="0"/>
              <a:t>is a trade operation between two parties, which presupposes the fulfillment of the following conditions:</a:t>
            </a:r>
            <a:endParaRPr lang="ru-RU" sz="2000" dirty="0"/>
          </a:p>
        </p:txBody>
      </p:sp>
      <p:sp>
        <p:nvSpPr>
          <p:cNvPr id="14" name="Прямоугольник 13"/>
          <p:cNvSpPr/>
          <p:nvPr/>
        </p:nvSpPr>
        <p:spPr>
          <a:xfrm>
            <a:off x="193548" y="5665857"/>
            <a:ext cx="8610600" cy="707886"/>
          </a:xfrm>
          <a:prstGeom prst="rect">
            <a:avLst/>
          </a:prstGeom>
        </p:spPr>
        <p:txBody>
          <a:bodyPr wrap="square">
            <a:spAutoFit/>
          </a:bodyPr>
          <a:lstStyle/>
          <a:p>
            <a:pPr marL="342900" indent="-342900">
              <a:buAutoNum type="arabicPeriod"/>
            </a:pPr>
            <a:r>
              <a:rPr lang="en-US" sz="2000" b="1" dirty="0">
                <a:solidFill>
                  <a:srgbClr val="002060"/>
                </a:solidFill>
              </a:rPr>
              <a:t>availability of at least two products of interest for mutual exchange </a:t>
            </a:r>
          </a:p>
          <a:p>
            <a:pPr marL="342900" indent="-342900">
              <a:buAutoNum type="arabicPeriod"/>
            </a:pPr>
            <a:r>
              <a:rPr lang="en-US" sz="2000" b="1" dirty="0">
                <a:solidFill>
                  <a:srgbClr val="002060"/>
                </a:solidFill>
              </a:rPr>
              <a:t>availability of agreed conditions, time and place of its execution</a:t>
            </a:r>
            <a:endParaRPr lang="ru-RU" sz="2800" b="1" dirty="0">
              <a:solidFill>
                <a:srgbClr val="002060"/>
              </a:solidFill>
            </a:endParaRPr>
          </a:p>
        </p:txBody>
      </p:sp>
    </p:spTree>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265"/>
            <a:ext cx="8229600" cy="334962"/>
          </a:xfrm>
        </p:spPr>
        <p:txBody>
          <a:bodyPr>
            <a:normAutofit fontScale="90000"/>
          </a:bodyPr>
          <a:lstStyle/>
          <a:p>
            <a:pPr algn="ctr"/>
            <a:r>
              <a:rPr lang="en-US" sz="3200" b="1" i="1" dirty="0">
                <a:solidFill>
                  <a:srgbClr val="C00000"/>
                </a:solidFill>
                <a:effectLst>
                  <a:outerShdw blurRad="38100" dist="38100" dir="2700000" algn="tl">
                    <a:srgbClr val="000000">
                      <a:alpha val="43137"/>
                    </a:srgbClr>
                  </a:outerShdw>
                </a:effectLst>
              </a:rPr>
              <a:t>Basic Marketing Concepts</a:t>
            </a:r>
            <a:endParaRPr lang="ru-RU" sz="3200" b="1" i="1" dirty="0">
              <a:solidFill>
                <a:srgbClr val="C00000"/>
              </a:solidFill>
              <a:effectLst>
                <a:outerShdw blurRad="38100" dist="38100" dir="2700000" algn="tl">
                  <a:srgbClr val="000000">
                    <a:alpha val="43137"/>
                  </a:srgbClr>
                </a:outerShdw>
              </a:effectLst>
            </a:endParaRPr>
          </a:p>
        </p:txBody>
      </p:sp>
      <p:sp>
        <p:nvSpPr>
          <p:cNvPr id="10" name="Прямоугольник 9"/>
          <p:cNvSpPr/>
          <p:nvPr/>
        </p:nvSpPr>
        <p:spPr>
          <a:xfrm>
            <a:off x="323088" y="973610"/>
            <a:ext cx="8534400" cy="1015663"/>
          </a:xfrm>
          <a:prstGeom prst="rect">
            <a:avLst/>
          </a:prstGeom>
        </p:spPr>
        <p:txBody>
          <a:bodyPr wrap="square">
            <a:spAutoFit/>
          </a:bodyPr>
          <a:lstStyle/>
          <a:p>
            <a:r>
              <a:rPr lang="en-US" sz="2000" b="1" dirty="0">
                <a:solidFill>
                  <a:srgbClr val="C00000"/>
                </a:solidFill>
              </a:rPr>
              <a:t>The market </a:t>
            </a:r>
            <a:r>
              <a:rPr lang="en-US" sz="2000" dirty="0"/>
              <a:t>is a collection of existing / potential sellers and buyers of some products; it is a system of relationships within which transactions are made.</a:t>
            </a:r>
            <a:endParaRPr lang="ru-RU" sz="2000" dirty="0"/>
          </a:p>
        </p:txBody>
      </p:sp>
      <p:sp>
        <p:nvSpPr>
          <p:cNvPr id="12" name="Прямоугольник 11"/>
          <p:cNvSpPr/>
          <p:nvPr/>
        </p:nvSpPr>
        <p:spPr>
          <a:xfrm>
            <a:off x="323088" y="1986453"/>
            <a:ext cx="8610600" cy="1015663"/>
          </a:xfrm>
          <a:prstGeom prst="rect">
            <a:avLst/>
          </a:prstGeom>
        </p:spPr>
        <p:txBody>
          <a:bodyPr wrap="square">
            <a:spAutoFit/>
          </a:bodyPr>
          <a:lstStyle/>
          <a:p>
            <a:r>
              <a:rPr lang="en-US" sz="2000" dirty="0"/>
              <a:t>It is on the market that the product produced and the labor expended on it prove their social significance, acquire recognition from consumers </a:t>
            </a:r>
            <a:r>
              <a:rPr lang="en-US" sz="2000" b="1" dirty="0">
                <a:solidFill>
                  <a:srgbClr val="C00000"/>
                </a:solidFill>
              </a:rPr>
              <a:t>(consumer value - exchange value).</a:t>
            </a:r>
            <a:endParaRPr lang="ru-RU" sz="2000" b="1" dirty="0">
              <a:solidFill>
                <a:srgbClr val="C00000"/>
              </a:solidFill>
            </a:endParaRPr>
          </a:p>
        </p:txBody>
      </p:sp>
      <p:sp>
        <p:nvSpPr>
          <p:cNvPr id="13" name="Прямоугольник 12"/>
          <p:cNvSpPr/>
          <p:nvPr/>
        </p:nvSpPr>
        <p:spPr>
          <a:xfrm>
            <a:off x="268224" y="3027471"/>
            <a:ext cx="8763000" cy="1015663"/>
          </a:xfrm>
          <a:prstGeom prst="rect">
            <a:avLst/>
          </a:prstGeom>
        </p:spPr>
        <p:txBody>
          <a:bodyPr wrap="square">
            <a:spAutoFit/>
          </a:bodyPr>
          <a:lstStyle/>
          <a:p>
            <a:r>
              <a:rPr lang="en-US" sz="2000" dirty="0"/>
              <a:t>In modern society, the market does not necessarily have a physical location. To demonstrate a product, advertise it, and receive orders, modern means of communication are widely used without physical contact with customers.</a:t>
            </a:r>
            <a:endParaRPr lang="ru-RU" sz="2000" dirty="0"/>
          </a:p>
        </p:txBody>
      </p:sp>
      <p:sp>
        <p:nvSpPr>
          <p:cNvPr id="11" name="Прямоугольник 10"/>
          <p:cNvSpPr/>
          <p:nvPr/>
        </p:nvSpPr>
        <p:spPr>
          <a:xfrm>
            <a:off x="274320" y="4068489"/>
            <a:ext cx="8534400" cy="1323439"/>
          </a:xfrm>
          <a:prstGeom prst="rect">
            <a:avLst/>
          </a:prstGeom>
        </p:spPr>
        <p:txBody>
          <a:bodyPr wrap="square">
            <a:spAutoFit/>
          </a:bodyPr>
          <a:lstStyle/>
          <a:p>
            <a:r>
              <a:rPr lang="en-US" sz="2000" dirty="0"/>
              <a:t>In marketing</a:t>
            </a:r>
            <a:r>
              <a:rPr lang="en-US" sz="2000" dirty="0">
                <a:solidFill>
                  <a:srgbClr val="0070C0"/>
                </a:solidFill>
              </a:rPr>
              <a:t>, </a:t>
            </a:r>
            <a:r>
              <a:rPr lang="en-US" sz="2000" b="1" dirty="0">
                <a:solidFill>
                  <a:srgbClr val="0070C0"/>
                </a:solidFill>
              </a:rPr>
              <a:t>a narrower understanding of the market </a:t>
            </a:r>
            <a:r>
              <a:rPr lang="en-US" sz="2000" dirty="0"/>
              <a:t>is often used - </a:t>
            </a:r>
            <a:r>
              <a:rPr lang="en-US" sz="2000" b="1" dirty="0">
                <a:solidFill>
                  <a:srgbClr val="C00000"/>
                </a:solidFill>
              </a:rPr>
              <a:t>as a set of consumers for a particular product</a:t>
            </a:r>
            <a:r>
              <a:rPr lang="en-US" sz="2000" dirty="0"/>
              <a:t>; they say - the market for metal, grain, etc. Market segmentation is often carried out on the basis of this principle.</a:t>
            </a:r>
            <a:endParaRPr lang="ru-RU" sz="2000" dirty="0"/>
          </a:p>
        </p:txBody>
      </p:sp>
      <p:sp>
        <p:nvSpPr>
          <p:cNvPr id="15" name="Заголовок 1"/>
          <p:cNvSpPr txBox="1">
            <a:spLocks/>
          </p:cNvSpPr>
          <p:nvPr/>
        </p:nvSpPr>
        <p:spPr>
          <a:xfrm>
            <a:off x="246888" y="5624017"/>
            <a:ext cx="8610600" cy="838200"/>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200" b="1" i="0" u="none" strike="noStrike" kern="1200" cap="none" spc="0" normalizeH="0" baseline="0" noProof="0" dirty="0">
                <a:ln>
                  <a:noFill/>
                </a:ln>
                <a:solidFill>
                  <a:srgbClr val="C00000"/>
                </a:solidFill>
                <a:effectLst/>
                <a:uLnTx/>
                <a:uFillTx/>
                <a:latin typeface="+mj-lt"/>
                <a:ea typeface="+mj-ea"/>
                <a:cs typeface="+mj-cs"/>
              </a:rPr>
              <a:t>Marketing - </a:t>
            </a:r>
            <a:r>
              <a:rPr kumimoji="0" lang="en-US" sz="4200" b="1" i="0" u="none" strike="noStrike" kern="1200" cap="none" spc="0" normalizeH="0" baseline="0" noProof="0" dirty="0">
                <a:ln>
                  <a:noFill/>
                </a:ln>
                <a:effectLst/>
                <a:uLnTx/>
                <a:uFillTx/>
                <a:latin typeface="+mj-lt"/>
                <a:ea typeface="+mj-ea"/>
                <a:cs typeface="+mj-cs"/>
              </a:rPr>
              <a:t>management of demand, market activities of a modern organization.</a:t>
            </a:r>
            <a:br>
              <a:rPr kumimoji="0" lang="ru-RU" sz="2000" b="0" i="0" u="none" strike="noStrike" kern="1200" cap="none" spc="0" normalizeH="0" baseline="0" noProof="0" dirty="0">
                <a:ln>
                  <a:noFill/>
                </a:ln>
                <a:solidFill>
                  <a:schemeClr val="tx1"/>
                </a:solidFill>
                <a:effectLst/>
                <a:uLnTx/>
                <a:uFillTx/>
                <a:latin typeface="+mj-lt"/>
                <a:ea typeface="+mj-ea"/>
                <a:cs typeface="+mj-cs"/>
              </a:rPr>
            </a:br>
            <a:endParaRPr kumimoji="0" lang="ru-RU" sz="2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dirty="0"/>
              <a:t>Question 2 - Objectives, activities and principles of marketing</a:t>
            </a:r>
            <a:endParaRPr lang="ru-RU" sz="2800" dirty="0"/>
          </a:p>
        </p:txBody>
      </p:sp>
    </p:spTree>
    <p:extLst>
      <p:ext uri="{BB962C8B-B14F-4D97-AF65-F5344CB8AC3E}">
        <p14:creationId xmlns:p14="http://schemas.microsoft.com/office/powerpoint/2010/main" val="112040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1764825124"/>
              </p:ext>
            </p:extLst>
          </p:nvPr>
        </p:nvGraphicFramePr>
        <p:xfrm>
          <a:off x="539496" y="1707151"/>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304800" y="228600"/>
            <a:ext cx="8610600" cy="646331"/>
          </a:xfrm>
          <a:prstGeom prst="rect">
            <a:avLst/>
          </a:prstGeom>
        </p:spPr>
        <p:txBody>
          <a:bodyPr wrap="square">
            <a:spAutoFit/>
          </a:bodyPr>
          <a:lstStyle/>
          <a:p>
            <a:r>
              <a:rPr lang="en-US" dirty="0"/>
              <a:t>From the point of view of social significance, </a:t>
            </a:r>
            <a:r>
              <a:rPr lang="en-US" b="1" dirty="0">
                <a:solidFill>
                  <a:srgbClr val="C00000"/>
                </a:solidFill>
              </a:rPr>
              <a:t>four alternative marketing goals can be formulated:</a:t>
            </a:r>
            <a:endParaRPr lang="ru-RU" b="1" dirty="0">
              <a:solidFill>
                <a:srgbClr val="C00000"/>
              </a:solidFill>
            </a:endParaRPr>
          </a:p>
        </p:txBody>
      </p:sp>
      <p:sp>
        <p:nvSpPr>
          <p:cNvPr id="6" name="Прямоугольник 5"/>
          <p:cNvSpPr/>
          <p:nvPr/>
        </p:nvSpPr>
        <p:spPr>
          <a:xfrm>
            <a:off x="5486400" y="838200"/>
            <a:ext cx="3352800"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solidFill>
                  <a:schemeClr val="bg1"/>
                </a:solidFill>
              </a:rPr>
              <a:t>It is believed that maximizing consumption maximizes production, employment, and therefore the welfare of society.</a:t>
            </a:r>
            <a:endParaRPr lang="ru-RU" dirty="0">
              <a:solidFill>
                <a:schemeClr val="bg1"/>
              </a:solidFill>
            </a:endParaRPr>
          </a:p>
        </p:txBody>
      </p:sp>
      <p:sp>
        <p:nvSpPr>
          <p:cNvPr id="7" name="Прямоугольник 6"/>
          <p:cNvSpPr/>
          <p:nvPr/>
        </p:nvSpPr>
        <p:spPr>
          <a:xfrm>
            <a:off x="5181600" y="5029200"/>
            <a:ext cx="3657600" cy="156966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en-US" sz="1600" dirty="0"/>
              <a:t>The goal of maximizing the degree of customer satisfaction is based on the fact that it is more important not to simply increase consumption, but to achieve an increase in the degree of customer satisfaction.</a:t>
            </a:r>
            <a:endParaRPr lang="ru-RU" sz="1600" dirty="0"/>
          </a:p>
        </p:txBody>
      </p:sp>
      <p:sp>
        <p:nvSpPr>
          <p:cNvPr id="8" name="Прямоугольник 7"/>
          <p:cNvSpPr/>
          <p:nvPr/>
        </p:nvSpPr>
        <p:spPr>
          <a:xfrm>
            <a:off x="152400" y="5257800"/>
            <a:ext cx="3124200" cy="132343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buNone/>
            </a:pPr>
            <a:r>
              <a:rPr lang="en-US" sz="1600" dirty="0"/>
              <a:t>In order to maximize consumer choice, it is necessary to provide such a variety of products that consumers can find products that exactly suit their tastes</a:t>
            </a:r>
            <a:r>
              <a:rPr lang="en-US" sz="1200" dirty="0"/>
              <a:t>.</a:t>
            </a:r>
            <a:endParaRPr lang="ru-RU" sz="1200" dirty="0"/>
          </a:p>
        </p:txBody>
      </p:sp>
      <p:sp>
        <p:nvSpPr>
          <p:cNvPr id="9" name="Прямоугольник 8"/>
          <p:cNvSpPr/>
          <p:nvPr/>
        </p:nvSpPr>
        <p:spPr>
          <a:xfrm>
            <a:off x="228600" y="1066800"/>
            <a:ext cx="3124200" cy="2308324"/>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sz="1600" dirty="0"/>
              <a:t>Maximizing the quality of life is one of the alternative public goals of marketing, according to which marketing should not only ensure the quantity, quality, variety and availability of goods at affordable prices, but also the quality of the cultural and physical environment of people.</a:t>
            </a:r>
            <a:endParaRPr lang="ru-RU" sz="1600" dirty="0"/>
          </a:p>
        </p:txBody>
      </p:sp>
      <p:sp>
        <p:nvSpPr>
          <p:cNvPr id="10" name="Прямоугольник 9"/>
          <p:cNvSpPr/>
          <p:nvPr/>
        </p:nvSpPr>
        <p:spPr>
          <a:xfrm>
            <a:off x="6934200" y="2346008"/>
            <a:ext cx="1905000" cy="2585323"/>
          </a:xfrm>
          <a:prstGeom prst="rect">
            <a:avLst/>
          </a:prstGeom>
        </p:spPr>
        <p:txBody>
          <a:bodyPr wrap="square">
            <a:spAutoFit/>
          </a:bodyPr>
          <a:lstStyle/>
          <a:p>
            <a:pPr algn="ctr">
              <a:buNone/>
            </a:pPr>
            <a:r>
              <a:rPr lang="en-US" dirty="0">
                <a:solidFill>
                  <a:srgbClr val="C00000"/>
                </a:solidFill>
              </a:rPr>
              <a:t>This characterizes marketing goals from different perspectives. Obviously, it is not possible to satisfy all these goals equally.</a:t>
            </a:r>
            <a:endParaRPr lang="ru-RU" dirty="0">
              <a:solidFill>
                <a:srgbClr val="C00000"/>
              </a:solidFill>
            </a:endParaRPr>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76784"/>
            <a:ext cx="8229600" cy="639762"/>
          </a:xfrm>
        </p:spPr>
        <p:txBody>
          <a:bodyPr>
            <a:normAutofit/>
          </a:bodyPr>
          <a:lstStyle/>
          <a:p>
            <a:r>
              <a:rPr lang="en-US" sz="2800" b="1" i="1" dirty="0">
                <a:solidFill>
                  <a:srgbClr val="0070C0"/>
                </a:solidFill>
              </a:rPr>
              <a:t>Main types of marketing activities</a:t>
            </a:r>
            <a:endParaRPr lang="ru-RU" sz="2800" i="1" dirty="0">
              <a:solidFill>
                <a:srgbClr val="0070C0"/>
              </a:solidFill>
            </a:endParaRPr>
          </a:p>
        </p:txBody>
      </p:sp>
      <p:graphicFrame>
        <p:nvGraphicFramePr>
          <p:cNvPr id="7" name="Содержимое 6"/>
          <p:cNvGraphicFramePr>
            <a:graphicFrameLocks noGrp="1"/>
          </p:cNvGraphicFramePr>
          <p:nvPr>
            <p:ph idx="1"/>
            <p:extLst>
              <p:ext uri="{D42A27DB-BD31-4B8C-83A1-F6EECF244321}">
                <p14:modId xmlns:p14="http://schemas.microsoft.com/office/powerpoint/2010/main" val="1529991264"/>
              </p:ext>
            </p:extLst>
          </p:nvPr>
        </p:nvGraphicFramePr>
        <p:xfrm>
          <a:off x="457200" y="914400"/>
          <a:ext cx="82296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42900" y="152400"/>
            <a:ext cx="8458200" cy="1524000"/>
          </a:xfrm>
        </p:spPr>
        <p:style>
          <a:lnRef idx="2">
            <a:schemeClr val="accent5">
              <a:shade val="50000"/>
            </a:schemeClr>
          </a:lnRef>
          <a:fillRef idx="1">
            <a:schemeClr val="accent5"/>
          </a:fillRef>
          <a:effectRef idx="0">
            <a:schemeClr val="accent5"/>
          </a:effectRef>
          <a:fontRef idx="minor">
            <a:schemeClr val="lt1"/>
          </a:fontRef>
        </p:style>
        <p:txBody>
          <a:bodyPr>
            <a:noAutofit/>
          </a:bodyPr>
          <a:lstStyle/>
          <a:p>
            <a:pPr algn="ctr"/>
            <a:r>
              <a:rPr lang="en-US" sz="2000" b="1" dirty="0">
                <a:latin typeface="+mn-lt"/>
              </a:rPr>
              <a:t>The principles of marketing </a:t>
            </a:r>
            <a:r>
              <a:rPr lang="en-US" sz="2000" dirty="0">
                <a:latin typeface="+mn-lt"/>
              </a:rPr>
              <a:t>are the basic foundations of marketing activities arising from the laws and patterns of development of the market system and reflecting its essence:</a:t>
            </a:r>
            <a:endParaRPr lang="ru-RU" sz="1400" dirty="0">
              <a:latin typeface="+mn-lt"/>
            </a:endParaRPr>
          </a:p>
        </p:txBody>
      </p:sp>
      <p:sp>
        <p:nvSpPr>
          <p:cNvPr id="5" name="Подзаголовок 4"/>
          <p:cNvSpPr>
            <a:spLocks noGrp="1"/>
          </p:cNvSpPr>
          <p:nvPr>
            <p:ph idx="1"/>
          </p:nvPr>
        </p:nvSpPr>
        <p:spPr>
          <a:xfrm>
            <a:off x="36576" y="1752600"/>
            <a:ext cx="8991600" cy="4953000"/>
          </a:xfrm>
        </p:spPr>
        <p:txBody>
          <a:bodyPr>
            <a:noAutofit/>
          </a:bodyPr>
          <a:lstStyle/>
          <a:p>
            <a:pPr marL="457200" lvl="0" indent="-457200">
              <a:buFont typeface="Wingdings" pitchFamily="2" charset="2"/>
              <a:buChar char="q"/>
            </a:pPr>
            <a:r>
              <a:rPr lang="en-US" sz="1600" dirty="0"/>
              <a:t>Knowledge of the market, a comprehensive study of needs based on constant market research, structure and dynamics of demand, tastes and desires of consumers when making management decisions</a:t>
            </a:r>
          </a:p>
          <a:p>
            <a:pPr marL="457200" lvl="0" indent="-457200">
              <a:buFont typeface="Wingdings" pitchFamily="2" charset="2"/>
              <a:buChar char="q"/>
            </a:pPr>
            <a:r>
              <a:rPr lang="en-US" sz="1600" dirty="0"/>
              <a:t>Creation of conditions for maximum adaptation of production to market requirements, to the structure of demand, proceeding not from immediate profit, but from a long-term perspective</a:t>
            </a:r>
          </a:p>
          <a:p>
            <a:pPr marL="457200" lvl="0" indent="-457200">
              <a:buFont typeface="Wingdings" pitchFamily="2" charset="2"/>
              <a:buChar char="q"/>
            </a:pPr>
            <a:r>
              <a:rPr lang="en-US" sz="1600" dirty="0"/>
              <a:t>Impact on the market, on the buyer using all available means (using all elements of the marketing mix)</a:t>
            </a:r>
          </a:p>
          <a:p>
            <a:pPr marL="457200" lvl="0" indent="-457200">
              <a:buFont typeface="Wingdings" pitchFamily="2" charset="2"/>
              <a:buChar char="q"/>
            </a:pPr>
            <a:r>
              <a:rPr lang="en-US" sz="1600" dirty="0"/>
              <a:t>The focus of each participant to achieve the final result</a:t>
            </a:r>
          </a:p>
          <a:p>
            <a:pPr marL="457200" lvl="0" indent="-457200">
              <a:buFont typeface="Wingdings" pitchFamily="2" charset="2"/>
              <a:buChar char="q"/>
            </a:pPr>
            <a:r>
              <a:rPr lang="en-US" sz="1600" dirty="0"/>
              <a:t>An integrated approach to linking goals with the resources and capabilities of the firm</a:t>
            </a:r>
          </a:p>
          <a:p>
            <a:pPr marL="457200" lvl="0" indent="-457200">
              <a:buFont typeface="Wingdings" pitchFamily="2" charset="2"/>
              <a:buChar char="q"/>
            </a:pPr>
            <a:r>
              <a:rPr lang="en-US" sz="1600" dirty="0"/>
              <a:t>Development of an effective product policy,  creation and production of certain goods</a:t>
            </a:r>
          </a:p>
          <a:p>
            <a:pPr marL="457200" lvl="0" indent="-457200">
              <a:buFont typeface="Wingdings" pitchFamily="2" charset="2"/>
              <a:buChar char="q"/>
            </a:pPr>
            <a:r>
              <a:rPr lang="en-US" sz="1600" dirty="0"/>
              <a:t>Constant search for methods to improve the efficiency of using the company's resources, encouraging the creative initiative of employees, creating a corporate culture of marketing orientation</a:t>
            </a:r>
          </a:p>
          <a:p>
            <a:pPr marL="457200" lvl="0" indent="-457200">
              <a:buFont typeface="Wingdings" pitchFamily="2" charset="2"/>
              <a:buChar char="q"/>
            </a:pPr>
            <a:r>
              <a:rPr lang="en-US" sz="1600" dirty="0"/>
              <a:t>Finding ways to adapt the company to constantly changing environmental conditions in order to maximize customer satisfaction</a:t>
            </a:r>
            <a:endParaRPr lang="ru-RU" sz="1600" dirty="0"/>
          </a:p>
        </p:txBody>
      </p:sp>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dirty="0"/>
              <a:t>Question 3 - Marketing mix and marketing quality</a:t>
            </a:r>
            <a:endParaRPr lang="ru-RU" sz="2800" dirty="0"/>
          </a:p>
        </p:txBody>
      </p:sp>
    </p:spTree>
    <p:extLst>
      <p:ext uri="{BB962C8B-B14F-4D97-AF65-F5344CB8AC3E}">
        <p14:creationId xmlns:p14="http://schemas.microsoft.com/office/powerpoint/2010/main" val="1053917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28600"/>
            <a:ext cx="6934200" cy="685800"/>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ctr"/>
            <a:r>
              <a:rPr lang="en-US" sz="3600" b="1" dirty="0">
                <a:latin typeface="+mn-lt"/>
              </a:rPr>
              <a:t>Marketing mix</a:t>
            </a:r>
            <a:endParaRPr lang="ru-RU" sz="3600" b="1" dirty="0">
              <a:latin typeface="+mn-lt"/>
            </a:endParaRPr>
          </a:p>
        </p:txBody>
      </p:sp>
      <p:graphicFrame>
        <p:nvGraphicFramePr>
          <p:cNvPr id="7" name="Содержимое 6"/>
          <p:cNvGraphicFramePr>
            <a:graphicFrameLocks noGrp="1"/>
          </p:cNvGraphicFramePr>
          <p:nvPr>
            <p:ph idx="1"/>
            <p:extLst>
              <p:ext uri="{D42A27DB-BD31-4B8C-83A1-F6EECF244321}">
                <p14:modId xmlns:p14="http://schemas.microsoft.com/office/powerpoint/2010/main" val="3916770096"/>
              </p:ext>
            </p:extLst>
          </p:nvPr>
        </p:nvGraphicFramePr>
        <p:xfrm>
          <a:off x="457200" y="1600200"/>
          <a:ext cx="7924800" cy="4343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7010400" y="1600200"/>
            <a:ext cx="1828800" cy="2862322"/>
          </a:xfrm>
          <a:prstGeom prst="rect">
            <a:avLst/>
          </a:prstGeom>
          <a:solidFill>
            <a:srgbClr val="FFFF99"/>
          </a:solidFill>
        </p:spPr>
        <p:txBody>
          <a:bodyPr wrap="square">
            <a:spAutoFit/>
          </a:bodyPr>
          <a:lstStyle/>
          <a:p>
            <a:r>
              <a:rPr lang="en-US" dirty="0"/>
              <a:t>The concept was originally proposed in the 1940s</a:t>
            </a:r>
            <a:r>
              <a:rPr lang="en-US" b="1" dirty="0"/>
              <a:t>. Neil Borden</a:t>
            </a:r>
            <a:r>
              <a:rPr lang="en-US" dirty="0"/>
              <a:t>, and in 1960 the "4p" concept was developed by </a:t>
            </a:r>
            <a:r>
              <a:rPr lang="en-US" b="1" dirty="0"/>
              <a:t>Jerome McCarthy.</a:t>
            </a:r>
            <a:endParaRPr lang="ru-RU" b="1" dirty="0"/>
          </a:p>
        </p:txBody>
      </p:sp>
      <p:sp>
        <p:nvSpPr>
          <p:cNvPr id="5" name="Прямоугольник 4"/>
          <p:cNvSpPr/>
          <p:nvPr/>
        </p:nvSpPr>
        <p:spPr>
          <a:xfrm>
            <a:off x="304800" y="1447800"/>
            <a:ext cx="2743200" cy="646331"/>
          </a:xfrm>
          <a:prstGeom prst="rect">
            <a:avLst/>
          </a:prstGeom>
          <a:solidFill>
            <a:srgbClr val="FFC000"/>
          </a:solidFill>
        </p:spPr>
        <p:txBody>
          <a:bodyPr wrap="square">
            <a:spAutoFit/>
          </a:bodyPr>
          <a:lstStyle/>
          <a:p>
            <a:r>
              <a:rPr lang="en-US" dirty="0"/>
              <a:t>The classic marketing mix includes 4 elements:</a:t>
            </a:r>
            <a:endParaRPr lang="ru-RU" dirty="0"/>
          </a:p>
        </p:txBody>
      </p:sp>
      <p:sp>
        <p:nvSpPr>
          <p:cNvPr id="8" name="Содержимое 2"/>
          <p:cNvSpPr txBox="1">
            <a:spLocks/>
          </p:cNvSpPr>
          <p:nvPr/>
        </p:nvSpPr>
        <p:spPr>
          <a:xfrm>
            <a:off x="152400" y="6095999"/>
            <a:ext cx="8686800" cy="533399"/>
          </a:xfrm>
          <a:prstGeom prst="rect">
            <a:avLst/>
          </a:prstGeom>
          <a:solidFill>
            <a:srgbClr val="00B0F0"/>
          </a:solidFill>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Marketing formula = Consumer + Marketing mix</a:t>
            </a:r>
            <a:endParaRPr kumimoji="0" lang="ru-RU" sz="2400" b="1" i="0" u="none" strike="noStrike" kern="1200" cap="none" spc="0" normalizeH="0" baseline="0" noProof="0" dirty="0">
              <a:ln>
                <a:noFill/>
              </a:ln>
              <a:solidFill>
                <a:srgbClr val="002060"/>
              </a:solidFill>
              <a:effectLst/>
              <a:uLnTx/>
              <a:uFillTx/>
              <a:latin typeface="+mn-lt"/>
              <a:ea typeface="+mn-ea"/>
              <a:cs typeface="+mn-cs"/>
            </a:endParaRPr>
          </a:p>
        </p:txBody>
      </p:sp>
    </p:spTree>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1084"/>
            <a:ext cx="8229600" cy="609600"/>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US" b="1" dirty="0">
                <a:latin typeface="+mn-lt"/>
              </a:rPr>
              <a:t>Marketing quality</a:t>
            </a:r>
            <a:endParaRPr lang="ru-RU" dirty="0">
              <a:latin typeface="+mn-lt"/>
            </a:endParaRPr>
          </a:p>
        </p:txBody>
      </p:sp>
      <p:sp>
        <p:nvSpPr>
          <p:cNvPr id="3" name="Содержимое 2"/>
          <p:cNvSpPr>
            <a:spLocks noGrp="1"/>
          </p:cNvSpPr>
          <p:nvPr>
            <p:ph idx="1"/>
          </p:nvPr>
        </p:nvSpPr>
        <p:spPr>
          <a:xfrm>
            <a:off x="152400" y="999744"/>
            <a:ext cx="8686800" cy="1537716"/>
          </a:xfrm>
        </p:spPr>
        <p:style>
          <a:lnRef idx="1">
            <a:schemeClr val="accent3"/>
          </a:lnRef>
          <a:fillRef idx="2">
            <a:schemeClr val="accent3"/>
          </a:fillRef>
          <a:effectRef idx="1">
            <a:schemeClr val="accent3"/>
          </a:effectRef>
          <a:fontRef idx="minor">
            <a:schemeClr val="dk1"/>
          </a:fontRef>
        </p:style>
        <p:txBody>
          <a:bodyPr>
            <a:normAutofit fontScale="25000" lnSpcReduction="20000"/>
          </a:bodyPr>
          <a:lstStyle/>
          <a:p>
            <a:pPr algn="ctr">
              <a:lnSpc>
                <a:spcPct val="120000"/>
              </a:lnSpc>
              <a:spcBef>
                <a:spcPts val="0"/>
              </a:spcBef>
              <a:spcAft>
                <a:spcPts val="0"/>
              </a:spcAft>
              <a:buNone/>
            </a:pPr>
            <a:r>
              <a:rPr lang="ru-RU" b="0" dirty="0"/>
              <a:t>  </a:t>
            </a:r>
            <a:r>
              <a:rPr lang="ru-RU" sz="7200" b="0" dirty="0"/>
              <a:t> </a:t>
            </a:r>
            <a:r>
              <a:rPr lang="en-US" sz="7200" b="0" dirty="0"/>
              <a:t>In the early 90s. in the twentieth century, there comes a complete understanding that one of the keys to success in business is the quality of marketing. </a:t>
            </a:r>
          </a:p>
          <a:p>
            <a:pPr algn="ctr">
              <a:lnSpc>
                <a:spcPct val="120000"/>
              </a:lnSpc>
              <a:spcBef>
                <a:spcPts val="0"/>
              </a:spcBef>
              <a:spcAft>
                <a:spcPts val="0"/>
              </a:spcAft>
              <a:buNone/>
            </a:pPr>
            <a:r>
              <a:rPr lang="en-US" sz="7200" b="0" dirty="0"/>
              <a:t>One of the interesting interpretations of the concept of "marketing quality" was given by the German professor Klaus Brockhoff. In his opinion, it is expressed in the following aspects:</a:t>
            </a:r>
            <a:endParaRPr lang="ru-RU" b="0" dirty="0"/>
          </a:p>
        </p:txBody>
      </p:sp>
      <p:graphicFrame>
        <p:nvGraphicFramePr>
          <p:cNvPr id="4" name="Схема 3"/>
          <p:cNvGraphicFramePr/>
          <p:nvPr>
            <p:extLst>
              <p:ext uri="{D42A27DB-BD31-4B8C-83A1-F6EECF244321}">
                <p14:modId xmlns:p14="http://schemas.microsoft.com/office/powerpoint/2010/main" val="4182730397"/>
              </p:ext>
            </p:extLst>
          </p:nvPr>
        </p:nvGraphicFramePr>
        <p:xfrm>
          <a:off x="1905000" y="2743200"/>
          <a:ext cx="4800600" cy="347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Выноска 1 (с границей) 5"/>
          <p:cNvSpPr/>
          <p:nvPr/>
        </p:nvSpPr>
        <p:spPr>
          <a:xfrm>
            <a:off x="6248400" y="2675382"/>
            <a:ext cx="2743200" cy="685800"/>
          </a:xfrm>
          <a:prstGeom prst="accentCallout1">
            <a:avLst>
              <a:gd name="adj1" fmla="val 18750"/>
              <a:gd name="adj2" fmla="val -8333"/>
              <a:gd name="adj3" fmla="val 68598"/>
              <a:gd name="adj4" fmla="val -3683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customer satisfaction, focus on continuous innovation, priority of long-term thinking in relation to short-term</a:t>
            </a:r>
            <a:endParaRPr lang="ru-RU" sz="1200" dirty="0">
              <a:solidFill>
                <a:srgbClr val="002060"/>
              </a:solidFill>
            </a:endParaRPr>
          </a:p>
        </p:txBody>
      </p:sp>
      <p:sp>
        <p:nvSpPr>
          <p:cNvPr id="7" name="Выноска 1 (с границей) 6"/>
          <p:cNvSpPr/>
          <p:nvPr/>
        </p:nvSpPr>
        <p:spPr>
          <a:xfrm>
            <a:off x="7239000" y="3810000"/>
            <a:ext cx="1752600" cy="1066800"/>
          </a:xfrm>
          <a:prstGeom prst="accentCallout1">
            <a:avLst>
              <a:gd name="adj1" fmla="val 18750"/>
              <a:gd name="adj2" fmla="val -8333"/>
              <a:gd name="adj3" fmla="val 25075"/>
              <a:gd name="adj4" fmla="val -290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constant concern for the image of the company and its products, stimulating sensual, not rational perception of the product</a:t>
            </a:r>
            <a:endParaRPr lang="ru-RU" sz="1200" dirty="0">
              <a:solidFill>
                <a:srgbClr val="002060"/>
              </a:solidFill>
            </a:endParaRPr>
          </a:p>
        </p:txBody>
      </p:sp>
      <p:sp>
        <p:nvSpPr>
          <p:cNvPr id="8" name="Выноска 1 (с границей) 7"/>
          <p:cNvSpPr/>
          <p:nvPr/>
        </p:nvSpPr>
        <p:spPr>
          <a:xfrm>
            <a:off x="6736080" y="5105400"/>
            <a:ext cx="2286000" cy="838200"/>
          </a:xfrm>
          <a:prstGeom prst="accentCallout1">
            <a:avLst>
              <a:gd name="adj1" fmla="val 56555"/>
              <a:gd name="adj2" fmla="val -8333"/>
              <a:gd name="adj3" fmla="val 13720"/>
              <a:gd name="adj4" fmla="val -2662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olidFill>
                  <a:srgbClr val="002060"/>
                </a:solidFill>
              </a:rPr>
              <a:t>market research orientation, value-based creative market shaping, evidence-based concept development</a:t>
            </a:r>
            <a:endParaRPr lang="ru-RU" sz="1200" dirty="0">
              <a:solidFill>
                <a:srgbClr val="002060"/>
              </a:solidFill>
            </a:endParaRPr>
          </a:p>
        </p:txBody>
      </p:sp>
      <p:sp>
        <p:nvSpPr>
          <p:cNvPr id="9" name="Выноска 1 (с границей) 8"/>
          <p:cNvSpPr/>
          <p:nvPr/>
        </p:nvSpPr>
        <p:spPr>
          <a:xfrm>
            <a:off x="6248400" y="6047740"/>
            <a:ext cx="2590800" cy="762000"/>
          </a:xfrm>
          <a:prstGeom prst="accentCallout1">
            <a:avLst>
              <a:gd name="adj1" fmla="val 76096"/>
              <a:gd name="adj2" fmla="val -6921"/>
              <a:gd name="adj3" fmla="val 12988"/>
              <a:gd name="adj4" fmla="val -2542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complex systemic marketing instead of one-sided highlighting of its individual functions</a:t>
            </a:r>
            <a:endParaRPr lang="ru-RU" sz="1200" dirty="0">
              <a:solidFill>
                <a:srgbClr val="002060"/>
              </a:solidFill>
            </a:endParaRPr>
          </a:p>
        </p:txBody>
      </p:sp>
      <p:sp>
        <p:nvSpPr>
          <p:cNvPr id="10" name="Выноска 1 (с границей) 9"/>
          <p:cNvSpPr/>
          <p:nvPr/>
        </p:nvSpPr>
        <p:spPr>
          <a:xfrm rot="10800000" flipV="1">
            <a:off x="152400" y="5715000"/>
            <a:ext cx="1828800" cy="838200"/>
          </a:xfrm>
          <a:prstGeom prst="accentCallout1">
            <a:avLst>
              <a:gd name="adj1" fmla="val 85269"/>
              <a:gd name="adj2" fmla="val -7636"/>
              <a:gd name="adj3" fmla="val 47164"/>
              <a:gd name="adj4" fmla="val -5436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using customer </a:t>
            </a:r>
            <a:r>
              <a:rPr lang="en-US" sz="1200" dirty="0" err="1">
                <a:solidFill>
                  <a:srgbClr val="002060"/>
                </a:solidFill>
              </a:rPr>
              <a:t>behavioural</a:t>
            </a:r>
            <a:r>
              <a:rPr lang="en-US" sz="1200" dirty="0">
                <a:solidFill>
                  <a:srgbClr val="002060"/>
                </a:solidFill>
              </a:rPr>
              <a:t> stereotypes as driving factors when affecting a particular consumer group</a:t>
            </a:r>
            <a:endParaRPr lang="ru-RU" sz="1200" dirty="0">
              <a:solidFill>
                <a:srgbClr val="002060"/>
              </a:solidFill>
            </a:endParaRPr>
          </a:p>
        </p:txBody>
      </p:sp>
      <p:sp>
        <p:nvSpPr>
          <p:cNvPr id="13" name="Выноска 1 (с границей) 12"/>
          <p:cNvSpPr/>
          <p:nvPr/>
        </p:nvSpPr>
        <p:spPr>
          <a:xfrm rot="10800000" flipV="1">
            <a:off x="152400" y="4038600"/>
            <a:ext cx="1447800" cy="990600"/>
          </a:xfrm>
          <a:prstGeom prst="accentCallout1">
            <a:avLst>
              <a:gd name="adj1" fmla="val 18750"/>
              <a:gd name="adj2" fmla="val -8333"/>
              <a:gd name="adj3" fmla="val 54285"/>
              <a:gd name="adj4" fmla="val -6529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decentralization and flexibility of management instead of centralization and bureaucratization; creation of profit centers</a:t>
            </a:r>
            <a:endParaRPr lang="ru-RU" sz="1200" dirty="0">
              <a:solidFill>
                <a:srgbClr val="002060"/>
              </a:solidFill>
            </a:endParaRPr>
          </a:p>
        </p:txBody>
      </p:sp>
      <p:sp>
        <p:nvSpPr>
          <p:cNvPr id="14" name="Выноска 1 (с границей) 13"/>
          <p:cNvSpPr/>
          <p:nvPr/>
        </p:nvSpPr>
        <p:spPr>
          <a:xfrm rot="10800000" flipV="1">
            <a:off x="228600" y="2819400"/>
            <a:ext cx="1447800" cy="762000"/>
          </a:xfrm>
          <a:prstGeom prst="accentCallout1">
            <a:avLst>
              <a:gd name="adj1" fmla="val 18750"/>
              <a:gd name="adj2" fmla="val -8333"/>
              <a:gd name="adj3" fmla="val 80739"/>
              <a:gd name="adj4" fmla="val -5604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firm focus on consumer health and the environment, safety</a:t>
            </a:r>
            <a:endParaRPr lang="ru-RU" sz="1200" dirty="0">
              <a:solidFill>
                <a:srgbClr val="002060"/>
              </a:solidFill>
            </a:endParaRPr>
          </a:p>
        </p:txBody>
      </p:sp>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dirty="0"/>
              <a:t>Question 4 - Types and forms of marketing</a:t>
            </a:r>
            <a:endParaRPr lang="ru-RU" sz="2800" dirty="0"/>
          </a:p>
        </p:txBody>
      </p:sp>
    </p:spTree>
    <p:extLst>
      <p:ext uri="{BB962C8B-B14F-4D97-AF65-F5344CB8AC3E}">
        <p14:creationId xmlns:p14="http://schemas.microsoft.com/office/powerpoint/2010/main" val="3570997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905000" y="274638"/>
            <a:ext cx="7239000" cy="639762"/>
          </a:xfrm>
        </p:spPr>
        <p:txBody>
          <a:bodyPr>
            <a:normAutofit/>
          </a:bodyPr>
          <a:lstStyle/>
          <a:p>
            <a:r>
              <a:rPr lang="en-US" sz="2800" b="1" i="1" dirty="0">
                <a:solidFill>
                  <a:srgbClr val="0070C0"/>
                </a:solidFill>
              </a:rPr>
              <a:t>Types of marketing</a:t>
            </a:r>
            <a:endParaRPr lang="ru-RU" sz="2800" b="1" i="1" dirty="0">
              <a:solidFill>
                <a:srgbClr val="0070C0"/>
              </a:solidFill>
            </a:endParaRPr>
          </a:p>
        </p:txBody>
      </p:sp>
      <p:sp>
        <p:nvSpPr>
          <p:cNvPr id="4" name="Прямоугольник 3"/>
          <p:cNvSpPr/>
          <p:nvPr/>
        </p:nvSpPr>
        <p:spPr>
          <a:xfrm>
            <a:off x="381000" y="13716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MM</a:t>
            </a:r>
            <a:endParaRPr lang="ru-RU" dirty="0"/>
          </a:p>
        </p:txBody>
      </p:sp>
      <p:sp>
        <p:nvSpPr>
          <p:cNvPr id="5" name="Прямоугольник 4"/>
          <p:cNvSpPr/>
          <p:nvPr/>
        </p:nvSpPr>
        <p:spPr>
          <a:xfrm>
            <a:off x="2057400" y="1371600"/>
            <a:ext cx="1295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Market</a:t>
            </a:r>
            <a:endParaRPr lang="ru-RU" dirty="0"/>
          </a:p>
        </p:txBody>
      </p:sp>
      <p:sp>
        <p:nvSpPr>
          <p:cNvPr id="6" name="Стрелка вправо 5"/>
          <p:cNvSpPr/>
          <p:nvPr/>
        </p:nvSpPr>
        <p:spPr>
          <a:xfrm>
            <a:off x="1371600" y="16764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381000" y="2819400"/>
            <a:ext cx="914400" cy="4572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
            </a:r>
            <a:r>
              <a:rPr lang="ru-RU" dirty="0"/>
              <a:t>М1</a:t>
            </a:r>
          </a:p>
        </p:txBody>
      </p:sp>
      <p:sp>
        <p:nvSpPr>
          <p:cNvPr id="8" name="Прямоугольник 7"/>
          <p:cNvSpPr/>
          <p:nvPr/>
        </p:nvSpPr>
        <p:spPr>
          <a:xfrm>
            <a:off x="381000" y="3352800"/>
            <a:ext cx="914400" cy="4572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
            </a:r>
            <a:r>
              <a:rPr lang="ru-RU" dirty="0"/>
              <a:t>М2</a:t>
            </a:r>
          </a:p>
        </p:txBody>
      </p:sp>
      <p:sp>
        <p:nvSpPr>
          <p:cNvPr id="9" name="Прямоугольник 8"/>
          <p:cNvSpPr/>
          <p:nvPr/>
        </p:nvSpPr>
        <p:spPr>
          <a:xfrm>
            <a:off x="381000" y="3886200"/>
            <a:ext cx="914400" cy="38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
            </a:r>
            <a:r>
              <a:rPr lang="ru-RU" dirty="0"/>
              <a:t>М3</a:t>
            </a:r>
          </a:p>
        </p:txBody>
      </p:sp>
      <p:sp>
        <p:nvSpPr>
          <p:cNvPr id="10" name="Прямоугольник 9"/>
          <p:cNvSpPr/>
          <p:nvPr/>
        </p:nvSpPr>
        <p:spPr>
          <a:xfrm>
            <a:off x="2057400" y="2819400"/>
            <a:ext cx="1295400" cy="457200"/>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Segment1</a:t>
            </a:r>
            <a:endParaRPr lang="ru-RU" dirty="0"/>
          </a:p>
        </p:txBody>
      </p:sp>
      <p:sp>
        <p:nvSpPr>
          <p:cNvPr id="11" name="Прямоугольник 10"/>
          <p:cNvSpPr/>
          <p:nvPr/>
        </p:nvSpPr>
        <p:spPr>
          <a:xfrm>
            <a:off x="2057400" y="3352800"/>
            <a:ext cx="1295400" cy="4572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Segment2</a:t>
            </a:r>
            <a:endParaRPr lang="ru-RU" dirty="0"/>
          </a:p>
        </p:txBody>
      </p:sp>
      <p:sp>
        <p:nvSpPr>
          <p:cNvPr id="12" name="Прямоугольник 11"/>
          <p:cNvSpPr/>
          <p:nvPr/>
        </p:nvSpPr>
        <p:spPr>
          <a:xfrm>
            <a:off x="2057400" y="3886200"/>
            <a:ext cx="1295400" cy="381000"/>
          </a:xfrm>
          <a:prstGeom prst="rect">
            <a:avLst/>
          </a:prstGeom>
          <a:solidFill>
            <a:srgbClr val="4F90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Segment3</a:t>
            </a:r>
            <a:endParaRPr lang="ru-RU" dirty="0"/>
          </a:p>
        </p:txBody>
      </p:sp>
      <p:sp>
        <p:nvSpPr>
          <p:cNvPr id="13" name="Стрелка вправо 12"/>
          <p:cNvSpPr/>
          <p:nvPr/>
        </p:nvSpPr>
        <p:spPr>
          <a:xfrm>
            <a:off x="1371600" y="2971800"/>
            <a:ext cx="609600" cy="228600"/>
          </a:xfrm>
          <a:prstGeom prst="right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право 13"/>
          <p:cNvSpPr/>
          <p:nvPr/>
        </p:nvSpPr>
        <p:spPr>
          <a:xfrm>
            <a:off x="1371600" y="3505200"/>
            <a:ext cx="609600" cy="228600"/>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1371600" y="3962400"/>
            <a:ext cx="609600" cy="2286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3654556" y="1524000"/>
            <a:ext cx="5029200"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Mass / Undifferentiated - </a:t>
            </a:r>
            <a:r>
              <a:rPr lang="en-US" sz="2000" dirty="0">
                <a:solidFill>
                  <a:srgbClr val="002060"/>
                </a:solidFill>
              </a:rPr>
              <a:t>the firm directs its offer to the market as a whole, works with mass demand (standardization strategy - taking into account the similarity in needs).</a:t>
            </a:r>
            <a:endParaRPr lang="ru-RU" sz="2000" dirty="0"/>
          </a:p>
        </p:txBody>
      </p:sp>
      <p:sp>
        <p:nvSpPr>
          <p:cNvPr id="17" name="Прямоугольник 16"/>
          <p:cNvSpPr/>
          <p:nvPr/>
        </p:nvSpPr>
        <p:spPr>
          <a:xfrm>
            <a:off x="3636268" y="3162300"/>
            <a:ext cx="5334000" cy="16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Differentiated - </a:t>
            </a:r>
            <a:r>
              <a:rPr lang="en-US" sz="2000" dirty="0">
                <a:solidFill>
                  <a:srgbClr val="C00000"/>
                </a:solidFill>
              </a:rPr>
              <a:t>the company's offer is aimed at the most profitable segments, for each of which its own marketing complex is developed (its own "basket of benefits" is selected) / customization strategy - taking into account differences in needs.</a:t>
            </a:r>
            <a:endParaRPr lang="ru-RU" dirty="0">
              <a:solidFill>
                <a:srgbClr val="C00000"/>
              </a:solidFill>
            </a:endParaRPr>
          </a:p>
        </p:txBody>
      </p:sp>
      <p:sp>
        <p:nvSpPr>
          <p:cNvPr id="18" name="Прямоугольник 17"/>
          <p:cNvSpPr/>
          <p:nvPr/>
        </p:nvSpPr>
        <p:spPr>
          <a:xfrm>
            <a:off x="381000" y="5029200"/>
            <a:ext cx="914400" cy="14478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
            </a:r>
            <a:r>
              <a:rPr lang="ru-RU" dirty="0"/>
              <a:t>М</a:t>
            </a:r>
          </a:p>
        </p:txBody>
      </p:sp>
      <p:sp>
        <p:nvSpPr>
          <p:cNvPr id="19" name="Прямоугольник 18"/>
          <p:cNvSpPr/>
          <p:nvPr/>
        </p:nvSpPr>
        <p:spPr>
          <a:xfrm>
            <a:off x="2057400" y="5029200"/>
            <a:ext cx="129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Сегмент1</a:t>
            </a:r>
          </a:p>
        </p:txBody>
      </p:sp>
      <p:sp>
        <p:nvSpPr>
          <p:cNvPr id="20" name="Прямоугольник 19"/>
          <p:cNvSpPr/>
          <p:nvPr/>
        </p:nvSpPr>
        <p:spPr>
          <a:xfrm>
            <a:off x="2057400" y="5562600"/>
            <a:ext cx="1295400" cy="457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Сегмент2</a:t>
            </a:r>
          </a:p>
        </p:txBody>
      </p:sp>
      <p:sp>
        <p:nvSpPr>
          <p:cNvPr id="21" name="Прямоугольник 20"/>
          <p:cNvSpPr/>
          <p:nvPr/>
        </p:nvSpPr>
        <p:spPr>
          <a:xfrm>
            <a:off x="2057400" y="6096000"/>
            <a:ext cx="1295400" cy="38100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Сегмент3</a:t>
            </a:r>
          </a:p>
        </p:txBody>
      </p:sp>
      <p:sp>
        <p:nvSpPr>
          <p:cNvPr id="22" name="Стрелка вправо 21"/>
          <p:cNvSpPr/>
          <p:nvPr/>
        </p:nvSpPr>
        <p:spPr>
          <a:xfrm>
            <a:off x="1371600" y="5638800"/>
            <a:ext cx="609600" cy="304800"/>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p:cNvSpPr/>
          <p:nvPr/>
        </p:nvSpPr>
        <p:spPr>
          <a:xfrm>
            <a:off x="3826768" y="5295900"/>
            <a:ext cx="495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7030A0"/>
                </a:solidFill>
              </a:rPr>
              <a:t>Concentrated - </a:t>
            </a:r>
            <a:r>
              <a:rPr lang="en-US" sz="2000" dirty="0">
                <a:solidFill>
                  <a:srgbClr val="7030A0"/>
                </a:solidFill>
              </a:rPr>
              <a:t>the firm focuses on one segment (focuses on one segment with unique / unmet needs).</a:t>
            </a:r>
            <a:endParaRPr lang="ru-RU" dirty="0">
              <a:solidFill>
                <a:srgbClr val="7030A0"/>
              </a:solidFill>
            </a:endParaRPr>
          </a:p>
        </p:txBody>
      </p:sp>
      <p:sp>
        <p:nvSpPr>
          <p:cNvPr id="27" name="Прямоугольник 26">
            <a:extLst>
              <a:ext uri="{FF2B5EF4-FFF2-40B4-BE49-F238E27FC236}">
                <a16:creationId xmlns:a16="http://schemas.microsoft.com/office/drawing/2014/main" id="{57D6C0A7-89D0-4874-9E9B-FA178188ADA9}"/>
              </a:ext>
            </a:extLst>
          </p:cNvPr>
          <p:cNvSpPr/>
          <p:nvPr/>
        </p:nvSpPr>
        <p:spPr>
          <a:xfrm>
            <a:off x="2057400" y="5029200"/>
            <a:ext cx="1295400"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Segment1</a:t>
            </a:r>
            <a:endParaRPr lang="ru-RU" dirty="0"/>
          </a:p>
        </p:txBody>
      </p:sp>
      <p:sp>
        <p:nvSpPr>
          <p:cNvPr id="29" name="Прямоугольник 28">
            <a:extLst>
              <a:ext uri="{FF2B5EF4-FFF2-40B4-BE49-F238E27FC236}">
                <a16:creationId xmlns:a16="http://schemas.microsoft.com/office/drawing/2014/main" id="{019EFAB4-DBD1-4857-B0EB-624952F6DDFF}"/>
              </a:ext>
            </a:extLst>
          </p:cNvPr>
          <p:cNvSpPr/>
          <p:nvPr/>
        </p:nvSpPr>
        <p:spPr>
          <a:xfrm>
            <a:off x="2057400" y="5562600"/>
            <a:ext cx="1295400" cy="4572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Segment2</a:t>
            </a:r>
            <a:endParaRPr lang="ru-RU" dirty="0"/>
          </a:p>
        </p:txBody>
      </p:sp>
      <p:sp>
        <p:nvSpPr>
          <p:cNvPr id="32" name="Прямоугольник 31">
            <a:extLst>
              <a:ext uri="{FF2B5EF4-FFF2-40B4-BE49-F238E27FC236}">
                <a16:creationId xmlns:a16="http://schemas.microsoft.com/office/drawing/2014/main" id="{77823640-FFBE-4E89-9B27-2E2BA78F06DA}"/>
              </a:ext>
            </a:extLst>
          </p:cNvPr>
          <p:cNvSpPr/>
          <p:nvPr/>
        </p:nvSpPr>
        <p:spPr>
          <a:xfrm>
            <a:off x="2048256" y="6096000"/>
            <a:ext cx="1295400" cy="381000"/>
          </a:xfrm>
          <a:prstGeom prst="rect">
            <a:avLst/>
          </a:prstGeom>
          <a:solidFill>
            <a:srgbClr val="4F90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Segment3</a:t>
            </a:r>
            <a:endParaRPr lang="ru-RU" dirty="0"/>
          </a:p>
        </p:txBody>
      </p:sp>
      <p:cxnSp>
        <p:nvCxnSpPr>
          <p:cNvPr id="28" name="Прямая соединительная линия 27"/>
          <p:cNvCxnSpPr/>
          <p:nvPr/>
        </p:nvCxnSpPr>
        <p:spPr>
          <a:xfrm flipV="1">
            <a:off x="1905000" y="6096000"/>
            <a:ext cx="175260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1981200" y="6096000"/>
            <a:ext cx="190500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flipV="1">
            <a:off x="1828800" y="5105400"/>
            <a:ext cx="182880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1905000" y="5029200"/>
            <a:ext cx="1752600" cy="533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04800"/>
            <a:ext cx="8229600" cy="743712"/>
          </a:xfrm>
        </p:spPr>
        <p:style>
          <a:lnRef idx="1">
            <a:schemeClr val="accent4"/>
          </a:lnRef>
          <a:fillRef idx="3">
            <a:schemeClr val="accent4"/>
          </a:fillRef>
          <a:effectRef idx="2">
            <a:schemeClr val="accent4"/>
          </a:effectRef>
          <a:fontRef idx="minor">
            <a:schemeClr val="lt1"/>
          </a:fontRef>
        </p:style>
        <p:txBody>
          <a:bodyPr>
            <a:normAutofit/>
          </a:bodyPr>
          <a:lstStyle/>
          <a:p>
            <a:pPr algn="ctr"/>
            <a:r>
              <a:rPr lang="en-US" b="1" dirty="0">
                <a:latin typeface="+mn-lt"/>
              </a:rPr>
              <a:t>Forms of marketing</a:t>
            </a:r>
            <a:endParaRPr lang="ru-RU" b="1" dirty="0">
              <a:latin typeface="+mn-lt"/>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2855376957"/>
              </p:ext>
            </p:extLst>
          </p:nvPr>
        </p:nvGraphicFramePr>
        <p:xfrm>
          <a:off x="0" y="1371600"/>
          <a:ext cx="91440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Прямоугольник 5"/>
          <p:cNvSpPr/>
          <p:nvPr/>
        </p:nvSpPr>
        <p:spPr>
          <a:xfrm>
            <a:off x="685800" y="5181600"/>
            <a:ext cx="2438400" cy="1371600"/>
          </a:xfrm>
          <a:prstGeom prst="rect">
            <a:avLst/>
          </a:prstGeom>
          <a:solidFill>
            <a:srgbClr val="25C1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Territorial:</a:t>
            </a:r>
            <a:r>
              <a:rPr lang="ru-RU" sz="2000" dirty="0"/>
              <a:t>  </a:t>
            </a:r>
            <a:endParaRPr lang="en-US" sz="2000" dirty="0"/>
          </a:p>
          <a:p>
            <a:pPr algn="ctr"/>
            <a:r>
              <a:rPr lang="en-US" sz="2000" dirty="0"/>
              <a:t>-Country </a:t>
            </a:r>
          </a:p>
          <a:p>
            <a:pPr algn="ctr"/>
            <a:r>
              <a:rPr lang="en-US" sz="2000" dirty="0"/>
              <a:t>-Regional </a:t>
            </a:r>
          </a:p>
          <a:p>
            <a:pPr algn="ctr"/>
            <a:r>
              <a:rPr lang="en-US" sz="2000" dirty="0"/>
              <a:t>-Municipal</a:t>
            </a:r>
            <a:endParaRPr lang="ru-RU" sz="2000" dirty="0"/>
          </a:p>
        </p:txBody>
      </p:sp>
    </p:spTree>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800600" y="152400"/>
            <a:ext cx="4114800" cy="2800767"/>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r>
              <a:rPr lang="en-US" sz="1600" b="1" i="1" dirty="0"/>
              <a:t>Organization marketing </a:t>
            </a:r>
            <a:r>
              <a:rPr lang="en-US" sz="1600" dirty="0"/>
              <a:t>is an activity undertaken with the aim of creating and maintaining a favorable image of an organization. This is traditionally the responsibility of public relations units. Opinion organization is essentially marketing management, shifted from the product level to the entire organization level. This also includes the so-called political marketing carried out by the authorities, political parties.</a:t>
            </a:r>
            <a:endParaRPr lang="ru-RU" sz="1200" dirty="0"/>
          </a:p>
        </p:txBody>
      </p:sp>
      <p:sp>
        <p:nvSpPr>
          <p:cNvPr id="5" name="Прямоугольник 4"/>
          <p:cNvSpPr/>
          <p:nvPr/>
        </p:nvSpPr>
        <p:spPr>
          <a:xfrm>
            <a:off x="228600" y="228600"/>
            <a:ext cx="4343400" cy="4585871"/>
          </a:xfrm>
          <a:prstGeom prst="rect">
            <a:avLst/>
          </a:prstGeom>
          <a:ln/>
        </p:spPr>
        <p:style>
          <a:lnRef idx="2">
            <a:schemeClr val="accent3"/>
          </a:lnRef>
          <a:fillRef idx="1">
            <a:schemeClr val="lt1"/>
          </a:fillRef>
          <a:effectRef idx="0">
            <a:schemeClr val="accent3"/>
          </a:effectRef>
          <a:fontRef idx="minor">
            <a:schemeClr val="dk1"/>
          </a:fontRef>
        </p:style>
        <p:txBody>
          <a:bodyPr wrap="square">
            <a:spAutoFit/>
          </a:bodyPr>
          <a:lstStyle/>
          <a:p>
            <a:r>
              <a:rPr lang="en-US" b="1" i="1" dirty="0"/>
              <a:t>Individual Marketing (Personal Marketing) - </a:t>
            </a:r>
            <a:r>
              <a:rPr lang="en-US" sz="1600" dirty="0"/>
              <a:t>activities undertaken to create, maintain or change the attitude or behavior of the public towards specific individuals. Many people use personal marketing in order to increase their popularity and expand their business: these are politicians, artists, doctors, athletes, lawyers, businessmen, etc. The personal marketing process is similar to the marketing process for physical products and services. It also starts with market research, identifying market segments and needs. Next, product development begins, determining to what extent the qualities of a person and its “design” and “packaging” correspond to the needs and to what extent it is necessary to transform this personality so that it meets these needs to a greater extent.</a:t>
            </a:r>
            <a:endParaRPr lang="ru-RU" sz="1400" dirty="0"/>
          </a:p>
        </p:txBody>
      </p:sp>
      <p:sp>
        <p:nvSpPr>
          <p:cNvPr id="6" name="Прямоугольник 5"/>
          <p:cNvSpPr/>
          <p:nvPr/>
        </p:nvSpPr>
        <p:spPr>
          <a:xfrm>
            <a:off x="237744" y="4902506"/>
            <a:ext cx="4114800" cy="1754326"/>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en-US" b="1" i="1" dirty="0"/>
              <a:t>Idea marketing </a:t>
            </a:r>
            <a:r>
              <a:rPr lang="en-US" dirty="0"/>
              <a:t>is usually interpreted in relation to social ideas such as reducing smoking, drinking, stopping drug use, protecting the environment, etc. (in a broad sense, any marketing is marketing of certain ideas).</a:t>
            </a:r>
            <a:endParaRPr lang="ru-RU" sz="1400" dirty="0"/>
          </a:p>
        </p:txBody>
      </p:sp>
      <p:sp>
        <p:nvSpPr>
          <p:cNvPr id="7" name="Прямоугольник 6"/>
          <p:cNvSpPr/>
          <p:nvPr/>
        </p:nvSpPr>
        <p:spPr>
          <a:xfrm>
            <a:off x="4648200" y="3124200"/>
            <a:ext cx="4258056" cy="369331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r>
              <a:rPr lang="en-US" b="1" i="1" dirty="0"/>
              <a:t>Location marketing </a:t>
            </a:r>
            <a:r>
              <a:rPr lang="en-US" dirty="0"/>
              <a:t>refers to activities undertaken to create, maintain, or change customer relationships or behavior in relation to specific locations. Here, first of all, it is necessary to highlight: marketing of zones of economic activity (location of factories, shops, offices, etc.), marketing of recreation places; marketing of housing and marketing of investments in land property. If the state is the owner of the land, then this type of marketing is referred to as macromarketing.</a:t>
            </a:r>
            <a:endParaRPr lang="ru-RU" sz="1400" dirty="0"/>
          </a:p>
        </p:txBody>
      </p:sp>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167640" y="134450"/>
            <a:ext cx="8686800" cy="1441817"/>
          </a:xfrm>
          <a:solidFill>
            <a:srgbClr val="92D050"/>
          </a:solidFill>
        </p:spPr>
        <p:txBody>
          <a:bodyPr>
            <a:noAutofit/>
          </a:bodyPr>
          <a:lstStyle/>
          <a:p>
            <a:r>
              <a:rPr lang="en-US" sz="1600" dirty="0">
                <a:latin typeface="+mn-lt"/>
              </a:rPr>
              <a:t>Marketing and its technologies today are increasingly used at all levels of the hierarchy of management of the economic and social system: </a:t>
            </a:r>
            <a:br>
              <a:rPr lang="en-US" sz="1600" dirty="0">
                <a:latin typeface="+mn-lt"/>
              </a:rPr>
            </a:br>
            <a:r>
              <a:rPr lang="en-US" sz="1600" dirty="0">
                <a:latin typeface="+mn-lt"/>
              </a:rPr>
              <a:t>At the micro level - a firm or organization, an individual </a:t>
            </a:r>
            <a:br>
              <a:rPr lang="en-US" sz="1600" dirty="0">
                <a:latin typeface="+mn-lt"/>
              </a:rPr>
            </a:br>
            <a:r>
              <a:rPr lang="en-US" sz="1600" dirty="0">
                <a:latin typeface="+mn-lt"/>
              </a:rPr>
              <a:t>At the meso level - at the level of industries </a:t>
            </a:r>
            <a:br>
              <a:rPr lang="en-US" sz="1600" dirty="0">
                <a:latin typeface="+mn-lt"/>
              </a:rPr>
            </a:br>
            <a:r>
              <a:rPr lang="en-US" sz="1600" dirty="0">
                <a:latin typeface="+mn-lt"/>
              </a:rPr>
              <a:t>At the macro level - the system as a whole (state, regions, etc.)</a:t>
            </a:r>
            <a:endParaRPr lang="ru-RU" sz="1100" dirty="0"/>
          </a:p>
        </p:txBody>
      </p:sp>
      <p:sp>
        <p:nvSpPr>
          <p:cNvPr id="3" name="Заголовок 1"/>
          <p:cNvSpPr txBox="1">
            <a:spLocks/>
          </p:cNvSpPr>
          <p:nvPr/>
        </p:nvSpPr>
        <p:spPr>
          <a:xfrm>
            <a:off x="381000" y="1828800"/>
            <a:ext cx="8229600" cy="591312"/>
          </a:xfrm>
          <a:prstGeom prst="rect">
            <a:avLst/>
          </a:prstGeom>
          <a:solidFill>
            <a:srgbClr val="00B0F0"/>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0000" lnSpcReduction="2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a:ln>
                  <a:noFill/>
                </a:ln>
                <a:solidFill>
                  <a:srgbClr val="002060"/>
                </a:solidFill>
                <a:effectLst/>
                <a:uLnTx/>
                <a:uFillTx/>
                <a:latin typeface="+mn-lt"/>
                <a:ea typeface="+mn-ea"/>
                <a:cs typeface="+mn-cs"/>
              </a:rPr>
              <a:t>Macromarketing</a:t>
            </a:r>
            <a:endParaRPr kumimoji="0" lang="ru-RU" sz="4400" b="1" i="1" u="none" strike="noStrike" kern="1200" cap="none" spc="0" normalizeH="0" baseline="0" noProof="0" dirty="0">
              <a:ln>
                <a:noFill/>
              </a:ln>
              <a:solidFill>
                <a:srgbClr val="002060"/>
              </a:solidFill>
              <a:effectLst/>
              <a:uLnTx/>
              <a:uFillTx/>
              <a:latin typeface="+mn-lt"/>
              <a:ea typeface="+mn-ea"/>
              <a:cs typeface="+mn-cs"/>
            </a:endParaRPr>
          </a:p>
        </p:txBody>
      </p:sp>
      <p:pic>
        <p:nvPicPr>
          <p:cNvPr id="4" name="Picture 4" descr="http://www.volbusiness.ru/assets/images/news/e2372785f647713ceab01511cd5c9cf2.jpg"/>
          <p:cNvPicPr>
            <a:picLocks noChangeAspect="1" noChangeArrowheads="1"/>
          </p:cNvPicPr>
          <p:nvPr/>
        </p:nvPicPr>
        <p:blipFill>
          <a:blip r:embed="rId2" cstate="print"/>
          <a:srcRect/>
          <a:stretch>
            <a:fillRect/>
          </a:stretch>
        </p:blipFill>
        <p:spPr bwMode="auto">
          <a:xfrm>
            <a:off x="304800" y="1828800"/>
            <a:ext cx="2133600" cy="1600200"/>
          </a:xfrm>
          <a:prstGeom prst="rect">
            <a:avLst/>
          </a:prstGeom>
          <a:noFill/>
          <a:ln w="9525">
            <a:noFill/>
            <a:miter lim="800000"/>
            <a:headEnd/>
            <a:tailEnd/>
          </a:ln>
        </p:spPr>
      </p:pic>
      <p:pic>
        <p:nvPicPr>
          <p:cNvPr id="5" name="Picture 2" descr="http://static.freepik.com/foto-gratuito/punti-di-riferimento-nazionali-silhouette-vector_34-49748.jpg"/>
          <p:cNvPicPr>
            <a:picLocks noChangeAspect="1" noChangeArrowheads="1"/>
          </p:cNvPicPr>
          <p:nvPr/>
        </p:nvPicPr>
        <p:blipFill>
          <a:blip r:embed="rId3" cstate="print"/>
          <a:srcRect/>
          <a:stretch>
            <a:fillRect/>
          </a:stretch>
        </p:blipFill>
        <p:spPr bwMode="auto">
          <a:xfrm>
            <a:off x="152400" y="3505200"/>
            <a:ext cx="2971800" cy="2971800"/>
          </a:xfrm>
          <a:prstGeom prst="rect">
            <a:avLst/>
          </a:prstGeom>
          <a:noFill/>
          <a:ln w="9525">
            <a:noFill/>
            <a:miter lim="800000"/>
            <a:headEnd/>
            <a:tailEnd/>
          </a:ln>
        </p:spPr>
      </p:pic>
      <p:sp>
        <p:nvSpPr>
          <p:cNvPr id="7" name="Содержимое 2"/>
          <p:cNvSpPr txBox="1">
            <a:spLocks/>
          </p:cNvSpPr>
          <p:nvPr/>
        </p:nvSpPr>
        <p:spPr>
          <a:xfrm>
            <a:off x="3200400" y="3099374"/>
            <a:ext cx="5791200" cy="3530025"/>
          </a:xfrm>
          <a:prstGeom prst="rect">
            <a:avLst/>
          </a:prstGeom>
          <a:solidFill>
            <a:srgbClr val="FFFFCC"/>
          </a:solidFill>
        </p:spPr>
        <p:style>
          <a:lnRef idx="1">
            <a:schemeClr val="accent2"/>
          </a:lnRef>
          <a:fillRef idx="2">
            <a:schemeClr val="accent2"/>
          </a:fillRef>
          <a:effectRef idx="1">
            <a:schemeClr val="accent2"/>
          </a:effectRef>
          <a:fontRef idx="minor">
            <a:schemeClr val="dk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chemeClr val="dk1"/>
                </a:solidFill>
                <a:effectLst/>
                <a:uLnTx/>
                <a:uFillTx/>
                <a:latin typeface="+mn-lt"/>
                <a:ea typeface="+mn-ea"/>
                <a:cs typeface="+mn-cs"/>
              </a:rPr>
              <a:t>The subject of macro marketing is the relationship between marketing activities and society.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chemeClr val="dk1"/>
                </a:solidFill>
                <a:effectLst/>
                <a:uLnTx/>
                <a:uFillTx/>
                <a:latin typeface="+mn-lt"/>
                <a:ea typeface="+mn-ea"/>
                <a:cs typeface="+mn-cs"/>
              </a:rPr>
              <a:t>Its emergence as an independent direction is directly related to the increased interest of society in the role that business plays in 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chemeClr val="dk1"/>
                </a:solidFill>
                <a:effectLst/>
                <a:uLnTx/>
                <a:uFillTx/>
                <a:latin typeface="+mn-lt"/>
                <a:ea typeface="+mn-ea"/>
                <a:cs typeface="+mn-cs"/>
              </a:rPr>
              <a:t>The problems of macromarketing, in contrast to the problems of micromarketing, should be considered from the point of view of the interests of society. In this context, macromarketing is considered as an aggregated element of the economic system, the results of which should be evaluated on an equal basis with the results of other elements of the economy, such as income distribution (taxation), wealth, productivity.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chemeClr val="dk1"/>
                </a:solidFill>
                <a:effectLst/>
                <a:uLnTx/>
                <a:uFillTx/>
                <a:latin typeface="+mn-lt"/>
                <a:ea typeface="+mn-ea"/>
                <a:cs typeface="+mn-cs"/>
              </a:rPr>
              <a:t>Moreover, marketing, along with other elements of the economy, should be responsible for achieving social goals.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chemeClr val="dk1"/>
                </a:solidFill>
                <a:effectLst/>
                <a:uLnTx/>
                <a:uFillTx/>
                <a:latin typeface="+mn-lt"/>
                <a:ea typeface="+mn-ea"/>
                <a:cs typeface="+mn-cs"/>
              </a:rPr>
              <a:t>Here, first of all, we can talk about marketing of the country as a whole.</a:t>
            </a:r>
            <a:endParaRPr kumimoji="0" lang="ru-RU" sz="1400" b="1" i="0" u="none" strike="noStrike" kern="1200" cap="none" spc="0" normalizeH="0" baseline="0" noProof="0" dirty="0">
              <a:ln>
                <a:noFill/>
              </a:ln>
              <a:solidFill>
                <a:srgbClr val="0070C0"/>
              </a:solidFill>
              <a:effectLst/>
              <a:uLnTx/>
              <a:uFillTx/>
              <a:latin typeface="+mn-lt"/>
              <a:ea typeface="+mn-ea"/>
              <a:cs typeface="+mn-cs"/>
            </a:endParaRPr>
          </a:p>
        </p:txBody>
      </p:sp>
      <p:sp>
        <p:nvSpPr>
          <p:cNvPr id="8" name="Прямоугольник 7"/>
          <p:cNvSpPr/>
          <p:nvPr/>
        </p:nvSpPr>
        <p:spPr>
          <a:xfrm>
            <a:off x="2514600" y="2514600"/>
            <a:ext cx="6324600" cy="584775"/>
          </a:xfrm>
          <a:prstGeom prst="rect">
            <a:avLst/>
          </a:prstGeom>
        </p:spPr>
        <p:txBody>
          <a:bodyPr wrap="square">
            <a:spAutoFit/>
          </a:bodyPr>
          <a:lstStyle/>
          <a:p>
            <a:pPr marL="342900" lvl="0" indent="-342900">
              <a:spcBef>
                <a:spcPct val="20000"/>
              </a:spcBef>
              <a:buFont typeface="Arial" pitchFamily="34" charset="0"/>
              <a:buChar char="•"/>
              <a:defRPr/>
            </a:pPr>
            <a:r>
              <a:rPr lang="en-US" sz="1600" b="1" dirty="0">
                <a:solidFill>
                  <a:schemeClr val="dk1"/>
                </a:solidFill>
              </a:rPr>
              <a:t>The concept originated in the West during the 1960s - late 1980s.</a:t>
            </a:r>
            <a:endParaRPr lang="ru-RU" sz="1600" b="1" dirty="0">
              <a:solidFill>
                <a:schemeClr val="dk1"/>
              </a:solidFill>
            </a:endParaRPr>
          </a:p>
        </p:txBody>
      </p:sp>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591312"/>
          </a:xfrm>
        </p:spPr>
        <p:style>
          <a:lnRef idx="1">
            <a:schemeClr val="accent3"/>
          </a:lnRef>
          <a:fillRef idx="2">
            <a:schemeClr val="accent3"/>
          </a:fillRef>
          <a:effectRef idx="1">
            <a:schemeClr val="accent3"/>
          </a:effectRef>
          <a:fontRef idx="minor">
            <a:schemeClr val="dk1"/>
          </a:fontRef>
        </p:style>
        <p:txBody>
          <a:bodyPr>
            <a:normAutofit/>
          </a:bodyPr>
          <a:lstStyle/>
          <a:p>
            <a:r>
              <a:rPr lang="en-US" sz="3200" b="1" i="1" dirty="0">
                <a:solidFill>
                  <a:srgbClr val="0070C0"/>
                </a:solidFill>
                <a:effectLst>
                  <a:outerShdw blurRad="38100" dist="38100" dir="2700000" algn="tl">
                    <a:srgbClr val="000000">
                      <a:alpha val="43137"/>
                    </a:srgbClr>
                  </a:outerShdw>
                </a:effectLst>
                <a:latin typeface="+mn-lt"/>
              </a:rPr>
              <a:t>Macromarketing</a:t>
            </a:r>
            <a:endParaRPr lang="ru-RU" sz="3200" b="1" i="1" dirty="0">
              <a:solidFill>
                <a:srgbClr val="0070C0"/>
              </a:solidFill>
              <a:effectLst>
                <a:outerShdw blurRad="38100" dist="38100" dir="2700000" algn="tl">
                  <a:srgbClr val="000000">
                    <a:alpha val="43137"/>
                  </a:srgbClr>
                </a:outerShdw>
              </a:effectLst>
              <a:latin typeface="+mn-lt"/>
            </a:endParaRPr>
          </a:p>
        </p:txBody>
      </p:sp>
      <p:sp>
        <p:nvSpPr>
          <p:cNvPr id="3" name="Содержимое 2"/>
          <p:cNvSpPr>
            <a:spLocks noGrp="1"/>
          </p:cNvSpPr>
          <p:nvPr>
            <p:ph idx="1"/>
          </p:nvPr>
        </p:nvSpPr>
        <p:spPr>
          <a:xfrm>
            <a:off x="228600" y="1066800"/>
            <a:ext cx="5334000" cy="5638800"/>
          </a:xfrm>
          <a:solidFill>
            <a:srgbClr val="9999FF"/>
          </a:solidFill>
          <a:scene3d>
            <a:camera prst="orthographicFront"/>
            <a:lightRig rig="threePt" dir="t"/>
          </a:scene3d>
          <a:sp3d>
            <a:bevelT w="114300" prst="artDeco"/>
          </a:sp3d>
        </p:spPr>
        <p:style>
          <a:lnRef idx="1">
            <a:schemeClr val="accent2"/>
          </a:lnRef>
          <a:fillRef idx="2">
            <a:schemeClr val="accent2"/>
          </a:fillRef>
          <a:effectRef idx="1">
            <a:schemeClr val="accent2"/>
          </a:effectRef>
          <a:fontRef idx="minor">
            <a:schemeClr val="dk1"/>
          </a:fontRef>
        </p:style>
        <p:txBody>
          <a:bodyPr>
            <a:noAutofit/>
          </a:bodyPr>
          <a:lstStyle/>
          <a:p>
            <a:r>
              <a:rPr lang="en-US" sz="1600" dirty="0"/>
              <a:t>In relation to the country, marketing is aimed at increasing (maintaining) its attractiveness for other countries, their economic entities, other social institutions and the population, prestige in international organizations.</a:t>
            </a:r>
          </a:p>
          <a:p>
            <a:r>
              <a:rPr lang="en-US" sz="1600" dirty="0"/>
              <a:t>Marketing of the country, of course, does not aim at specific sales acts and is not for profit, although there are a lot of important indirect economic results of such marketing. These are the effects of the implementation of geophysical, financial, technical, technological and personnel resources (use of internal resources outside the territory and attraction of external resources), growth in volumes and intensification of foreign economic activity, the results of participation in international projects, etc.</a:t>
            </a:r>
          </a:p>
          <a:p>
            <a:r>
              <a:rPr lang="en-US" sz="1600" dirty="0"/>
              <a:t>Macromarketing application directions:</a:t>
            </a:r>
          </a:p>
          <a:p>
            <a:r>
              <a:rPr lang="en-US" sz="1600" dirty="0"/>
              <a:t>covering budget deficit</a:t>
            </a:r>
          </a:p>
          <a:p>
            <a:r>
              <a:rPr lang="en-US" sz="1600" dirty="0"/>
              <a:t>efficient use of land resources</a:t>
            </a:r>
          </a:p>
          <a:p>
            <a:r>
              <a:rPr lang="en-US" sz="1600" dirty="0"/>
              <a:t>state support for small business</a:t>
            </a:r>
            <a:endParaRPr lang="ru-RU" sz="1600" dirty="0"/>
          </a:p>
        </p:txBody>
      </p:sp>
      <p:sp>
        <p:nvSpPr>
          <p:cNvPr id="4" name="Заголовок 1"/>
          <p:cNvSpPr txBox="1">
            <a:spLocks/>
          </p:cNvSpPr>
          <p:nvPr/>
        </p:nvSpPr>
        <p:spPr>
          <a:xfrm>
            <a:off x="5884164" y="624840"/>
            <a:ext cx="2819400" cy="1371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chemeClr val="dk1"/>
                </a:solidFill>
                <a:effectLst/>
                <a:uLnTx/>
                <a:uFillTx/>
                <a:latin typeface="+mn-lt"/>
                <a:ea typeface="+mn-ea"/>
                <a:cs typeface="+mn-cs"/>
              </a:rPr>
              <a:t>Using the marketing approach in government bodies when solving the following tasks:</a:t>
            </a:r>
            <a:endParaRPr kumimoji="0" lang="ru-RU" sz="1800" b="0" i="0" u="none" strike="noStrike" kern="1200" cap="none" spc="0" normalizeH="0" baseline="0" noProof="0" dirty="0">
              <a:ln>
                <a:noFill/>
              </a:ln>
              <a:solidFill>
                <a:schemeClr val="dk1"/>
              </a:solidFill>
              <a:effectLst/>
              <a:uLnTx/>
              <a:uFillTx/>
              <a:latin typeface="+mn-lt"/>
              <a:ea typeface="+mn-ea"/>
              <a:cs typeface="+mn-cs"/>
            </a:endParaRPr>
          </a:p>
        </p:txBody>
      </p:sp>
      <p:sp>
        <p:nvSpPr>
          <p:cNvPr id="5" name="Содержимое 2"/>
          <p:cNvSpPr txBox="1">
            <a:spLocks/>
          </p:cNvSpPr>
          <p:nvPr/>
        </p:nvSpPr>
        <p:spPr>
          <a:xfrm>
            <a:off x="5693664" y="2133600"/>
            <a:ext cx="3200400" cy="4419600"/>
          </a:xfrm>
          <a:prstGeom prst="rect">
            <a:avLst/>
          </a:prstGeom>
          <a:solidFill>
            <a:srgbClr val="99FFCC"/>
          </a:solidFill>
          <a:effectLst>
            <a:innerShdw blurRad="63500" dist="50800" dir="18900000">
              <a:prstClr val="black">
                <a:alpha val="50000"/>
              </a:prstClr>
            </a:innerShdw>
          </a:effectLst>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schemeClr val="dk1"/>
                </a:solidFill>
                <a:effectLst/>
                <a:uLnTx/>
                <a:uFillTx/>
                <a:latin typeface="+mn-lt"/>
                <a:ea typeface="+mn-ea"/>
                <a:cs typeface="+mn-cs"/>
              </a:rPr>
              <a:t>1. Identification of individual regions and organizations that are in greatest need of state support and whose accelerated development will ensure structural restructuring and the solution of other socio-economic problems in Russia.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schemeClr val="dk1"/>
                </a:solidFill>
                <a:effectLst/>
                <a:uLnTx/>
                <a:uFillTx/>
                <a:latin typeface="+mn-lt"/>
                <a:ea typeface="+mn-ea"/>
                <a:cs typeface="+mn-cs"/>
              </a:rPr>
              <a:t>2. Regulation of supply and demand for certain types of goods and services, ensuring the parity of prices for agricultural and industrial products through reasonable tax and price policies, export-import quotas and duties, etc.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schemeClr val="dk1"/>
                </a:solidFill>
                <a:effectLst/>
                <a:uLnTx/>
                <a:uFillTx/>
                <a:latin typeface="+mn-lt"/>
                <a:ea typeface="+mn-ea"/>
                <a:cs typeface="+mn-cs"/>
              </a:rPr>
              <a:t>3. Competent formulation of government orders for military equipment, construction projects, agricultural products, etc.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schemeClr val="dk1"/>
                </a:solidFill>
                <a:effectLst/>
                <a:uLnTx/>
                <a:uFillTx/>
                <a:latin typeface="+mn-lt"/>
                <a:ea typeface="+mn-ea"/>
                <a:cs typeface="+mn-cs"/>
              </a:rPr>
              <a:t>4. Determination of priorities for individual target programs at the state level.</a:t>
            </a:r>
            <a:endParaRPr kumimoji="0" lang="ru-RU" sz="13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609600"/>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en-US" sz="3200" b="1" i="1" dirty="0">
                <a:solidFill>
                  <a:srgbClr val="002060"/>
                </a:solidFill>
                <a:effectLst>
                  <a:outerShdw blurRad="38100" dist="38100" dir="2700000" algn="tl">
                    <a:srgbClr val="000000">
                      <a:alpha val="43137"/>
                    </a:srgbClr>
                  </a:outerShdw>
                </a:effectLst>
              </a:rPr>
              <a:t>Territorial marketing</a:t>
            </a:r>
            <a:endParaRPr lang="ru-RU" sz="3200" b="1" i="1" dirty="0">
              <a:solidFill>
                <a:srgbClr val="002060"/>
              </a:solidFill>
              <a:effectLst>
                <a:outerShdw blurRad="38100" dist="38100" dir="2700000" algn="tl">
                  <a:srgbClr val="000000">
                    <a:alpha val="43137"/>
                  </a:srgbClr>
                </a:outerShdw>
              </a:effectLst>
            </a:endParaRPr>
          </a:p>
        </p:txBody>
      </p:sp>
      <p:sp>
        <p:nvSpPr>
          <p:cNvPr id="3" name="Содержимое 2"/>
          <p:cNvSpPr>
            <a:spLocks noGrp="1"/>
          </p:cNvSpPr>
          <p:nvPr>
            <p:ph idx="1"/>
          </p:nvPr>
        </p:nvSpPr>
        <p:spPr>
          <a:xfrm>
            <a:off x="228600" y="990600"/>
            <a:ext cx="4953000" cy="5791200"/>
          </a:xfrm>
          <a:solidFill>
            <a:srgbClr val="FFFF99"/>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buNone/>
            </a:pPr>
            <a:r>
              <a:rPr lang="en-US" sz="1600" dirty="0"/>
              <a:t>Recently, in the development of ideas for marketing a place, marketing of entire regions, cities and other settlements is increasingly used, aimed at attracting capital and ensuring sustainable development of the region. </a:t>
            </a:r>
            <a:r>
              <a:rPr lang="en-US" sz="1600" dirty="0">
                <a:solidFill>
                  <a:srgbClr val="C00000"/>
                </a:solidFill>
              </a:rPr>
              <a:t>This type of marketing is called territorial (regional / municipal). </a:t>
            </a:r>
          </a:p>
          <a:p>
            <a:pPr>
              <a:buNone/>
            </a:pPr>
            <a:r>
              <a:rPr lang="en-US" sz="1600" dirty="0"/>
              <a:t>Territorial marketing is marketing in the interests of the territory, its internal subjects, as well as external subjects in whose attention the territory is interested. </a:t>
            </a:r>
          </a:p>
          <a:p>
            <a:pPr>
              <a:buNone/>
            </a:pPr>
            <a:r>
              <a:rPr lang="en-US" sz="1600" dirty="0"/>
              <a:t>It is carried out with the aim of creating, maintaining or changing the opinions, intentions and / or behavior of subjects external to the given territory. </a:t>
            </a:r>
          </a:p>
          <a:p>
            <a:pPr>
              <a:buNone/>
            </a:pPr>
            <a:r>
              <a:rPr lang="en-US" sz="1600" dirty="0"/>
              <a:t>It is aimed at creating and maintaining: </a:t>
            </a:r>
          </a:p>
          <a:p>
            <a:pPr>
              <a:buNone/>
            </a:pPr>
            <a:r>
              <a:rPr lang="en-US" sz="1600" dirty="0"/>
              <a:t>- attractiveness, prestige of the territory as a whole; </a:t>
            </a:r>
          </a:p>
          <a:p>
            <a:pPr>
              <a:buNone/>
            </a:pPr>
            <a:r>
              <a:rPr lang="en-US" sz="1600" dirty="0"/>
              <a:t>- attractiveness concentrated on the territory of natural, logistical, financial, labor, organizational, social and other resources, and also opportunities for the implementation and reproduction of such resources.</a:t>
            </a:r>
            <a:endParaRPr lang="ru-RU" sz="2400" dirty="0"/>
          </a:p>
        </p:txBody>
      </p:sp>
      <p:sp>
        <p:nvSpPr>
          <p:cNvPr id="4" name="Прямоугольник 3"/>
          <p:cNvSpPr/>
          <p:nvPr/>
        </p:nvSpPr>
        <p:spPr>
          <a:xfrm>
            <a:off x="5337048" y="1132344"/>
            <a:ext cx="3352800" cy="5355312"/>
          </a:xfrm>
          <a:prstGeom prst="rect">
            <a:avLst/>
          </a:prstGeom>
          <a:solidFill>
            <a:srgbClr val="9999FF"/>
          </a:solidFill>
        </p:spPr>
        <p:txBody>
          <a:bodyPr wrap="square">
            <a:spAutoFit/>
          </a:bodyPr>
          <a:lstStyle/>
          <a:p>
            <a:r>
              <a:rPr lang="en-US" dirty="0"/>
              <a:t>In recent decades, interesting experience of regions and cities of different countries began to accumulate in using the potential of marketing in order to increase the tourist and commercial attractiveness of regions. </a:t>
            </a:r>
          </a:p>
          <a:p>
            <a:endParaRPr lang="en-US" dirty="0"/>
          </a:p>
          <a:p>
            <a:r>
              <a:rPr lang="en-US" dirty="0"/>
              <a:t>Speaking of territorial marketing, attention is focused on the motives and goals of entrepreneurs, on the benefits that they seek to get in a new region where they are transferring their activity, as well as to reduce the difficulties that may hinder their aspiration to this territory.</a:t>
            </a:r>
            <a:endParaRPr lang="ru-RU" dirty="0"/>
          </a:p>
        </p:txBody>
      </p:sp>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312" y="253426"/>
            <a:ext cx="3200400" cy="584774"/>
          </a:xfrm>
        </p:spPr>
        <p:txBody>
          <a:bodyPr>
            <a:noAutofit/>
          </a:bodyPr>
          <a:lstStyle/>
          <a:p>
            <a:pPr algn="l"/>
            <a:r>
              <a:rPr lang="en-US" sz="2300" b="1" i="1" dirty="0">
                <a:solidFill>
                  <a:srgbClr val="0070C0"/>
                </a:solidFill>
                <a:effectLst>
                  <a:outerShdw blurRad="38100" dist="38100" dir="2700000" algn="tl">
                    <a:srgbClr val="000000">
                      <a:alpha val="43137"/>
                    </a:srgbClr>
                  </a:outerShdw>
                </a:effectLst>
              </a:rPr>
              <a:t>Types of marketing</a:t>
            </a:r>
            <a:endParaRPr lang="ru-RU" sz="2300" b="1" i="1" dirty="0">
              <a:solidFill>
                <a:srgbClr val="0070C0"/>
              </a:solidFill>
              <a:effectLst>
                <a:outerShdw blurRad="38100" dist="38100" dir="2700000" algn="tl">
                  <a:srgbClr val="000000">
                    <a:alpha val="43137"/>
                  </a:srgbClr>
                </a:outerShdw>
              </a:effectLst>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663958911"/>
              </p:ext>
            </p:extLst>
          </p:nvPr>
        </p:nvGraphicFramePr>
        <p:xfrm>
          <a:off x="0" y="1371600"/>
          <a:ext cx="9144000" cy="5423637"/>
        </p:xfrm>
        <a:graphic>
          <a:graphicData uri="http://schemas.openxmlformats.org/drawingml/2006/table">
            <a:tbl>
              <a:tblPr firstRow="1" bandRow="1">
                <a:tableStyleId>{35758FB7-9AC5-4552-8A53-C91805E547FA}</a:tableStyleId>
              </a:tblPr>
              <a:tblGrid>
                <a:gridCol w="1925052">
                  <a:extLst>
                    <a:ext uri="{9D8B030D-6E8A-4147-A177-3AD203B41FA5}">
                      <a16:colId xmlns:a16="http://schemas.microsoft.com/office/drawing/2014/main" val="20000"/>
                    </a:ext>
                  </a:extLst>
                </a:gridCol>
                <a:gridCol w="2265948">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5746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The nature of market demand</a:t>
                      </a:r>
                      <a:endParaRPr lang="ru-RU" sz="1600" dirty="0"/>
                    </a:p>
                  </a:txBody>
                  <a:tcPr/>
                </a:tc>
                <a:tc>
                  <a:txBody>
                    <a:bodyPr/>
                    <a:lstStyle/>
                    <a:p>
                      <a:pPr algn="ctr"/>
                      <a:r>
                        <a:rPr lang="en-US" sz="1600" dirty="0"/>
                        <a:t>Description of </a:t>
                      </a:r>
                    </a:p>
                    <a:p>
                      <a:pPr algn="ctr"/>
                      <a:r>
                        <a:rPr lang="en-US" sz="1600" dirty="0"/>
                        <a:t>demand</a:t>
                      </a:r>
                      <a:endParaRPr lang="ru-RU"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Marketing Type</a:t>
                      </a:r>
                      <a:endParaRPr lang="ru-RU" sz="1600" dirty="0"/>
                    </a:p>
                  </a:txBody>
                  <a:tcPr/>
                </a:tc>
                <a:tc>
                  <a:txBody>
                    <a:bodyPr/>
                    <a:lstStyle/>
                    <a:p>
                      <a:pPr algn="ctr"/>
                      <a:r>
                        <a:rPr lang="en-US" sz="1600" dirty="0"/>
                        <a:t>Marketing Tasks</a:t>
                      </a:r>
                      <a:endParaRPr lang="ru-RU" sz="1600" dirty="0"/>
                    </a:p>
                  </a:txBody>
                  <a:tcPr/>
                </a:tc>
                <a:extLst>
                  <a:ext uri="{0D108BD9-81ED-4DB2-BD59-A6C34878D82A}">
                    <a16:rowId xmlns:a16="http://schemas.microsoft.com/office/drawing/2014/main" val="10000"/>
                  </a:ext>
                </a:extLst>
              </a:tr>
              <a:tr h="563880">
                <a:tc>
                  <a:txBody>
                    <a:bodyPr/>
                    <a:lstStyle/>
                    <a:p>
                      <a:pPr algn="ctr"/>
                      <a:r>
                        <a:rPr lang="en-US" sz="1400" b="1" dirty="0">
                          <a:solidFill>
                            <a:srgbClr val="002060"/>
                          </a:solidFill>
                        </a:rPr>
                        <a:t>Negative</a:t>
                      </a:r>
                      <a:endParaRPr lang="ru-RU" sz="1400" b="1" dirty="0">
                        <a:solidFill>
                          <a:srgbClr val="002060"/>
                        </a:solidFill>
                      </a:endParaRPr>
                    </a:p>
                  </a:txBody>
                  <a:tcPr/>
                </a:tc>
                <a:tc>
                  <a:txBody>
                    <a:bodyPr/>
                    <a:lstStyle/>
                    <a:p>
                      <a:r>
                        <a:rPr lang="en-US" sz="1050" kern="1200" dirty="0">
                          <a:solidFill>
                            <a:schemeClr val="dk1"/>
                          </a:solidFill>
                          <a:latin typeface="+mn-lt"/>
                          <a:ea typeface="+mn-ea"/>
                          <a:cs typeface="+mn-cs"/>
                        </a:rPr>
                        <a:t>The goods are not liked by customers (vaccinations, dental services, surgical operations)</a:t>
                      </a:r>
                      <a:endParaRPr lang="ru-RU" sz="105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Conversion</a:t>
                      </a: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Analysis of the reasons for the negative attitude to the product and creation of a program for its change</a:t>
                      </a:r>
                      <a:endParaRPr lang="ru-RU" sz="1050" dirty="0"/>
                    </a:p>
                  </a:txBody>
                  <a:tcPr/>
                </a:tc>
                <a:extLst>
                  <a:ext uri="{0D108BD9-81ED-4DB2-BD59-A6C34878D82A}">
                    <a16:rowId xmlns:a16="http://schemas.microsoft.com/office/drawing/2014/main" val="10001"/>
                  </a:ext>
                </a:extLst>
              </a:tr>
              <a:tr h="5898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Absent</a:t>
                      </a:r>
                      <a:endParaRPr lang="ru-RU" sz="1400" b="1" dirty="0">
                        <a:solidFill>
                          <a:srgbClr val="002060"/>
                        </a:solidFill>
                      </a:endParaRPr>
                    </a:p>
                  </a:txBody>
                  <a:tcPr/>
                </a:tc>
                <a:tc>
                  <a:txBody>
                    <a:bodyPr/>
                    <a:lstStyle/>
                    <a:p>
                      <a:r>
                        <a:rPr lang="en-US" sz="1200" kern="1200" dirty="0">
                          <a:solidFill>
                            <a:schemeClr val="dk1"/>
                          </a:solidFill>
                          <a:latin typeface="+mn-lt"/>
                          <a:ea typeface="+mn-ea"/>
                          <a:cs typeface="+mn-cs"/>
                        </a:rPr>
                        <a:t>The market is indifferent to the product</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Stimulating (creative)</a:t>
                      </a: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Link product benefits to natural needs and human interests</a:t>
                      </a:r>
                      <a:endParaRPr lang="ru-RU" sz="1050" dirty="0"/>
                    </a:p>
                  </a:txBody>
                  <a:tcPr/>
                </a:tc>
                <a:extLst>
                  <a:ext uri="{0D108BD9-81ED-4DB2-BD59-A6C34878D82A}">
                    <a16:rowId xmlns:a16="http://schemas.microsoft.com/office/drawing/2014/main" val="10002"/>
                  </a:ext>
                </a:extLst>
              </a:tr>
              <a:tr h="4693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Hidden (latent)</a:t>
                      </a:r>
                      <a:endParaRPr lang="ru-RU" sz="1400" b="1" dirty="0">
                        <a:solidFill>
                          <a:srgbClr val="002060"/>
                        </a:solidFill>
                      </a:endParaRPr>
                    </a:p>
                  </a:txBody>
                  <a:tcPr/>
                </a:tc>
                <a:tc>
                  <a:txBody>
                    <a:bodyPr/>
                    <a:lstStyle/>
                    <a:p>
                      <a:r>
                        <a:rPr lang="en-US" sz="1000" kern="1200" dirty="0">
                          <a:solidFill>
                            <a:schemeClr val="dk1"/>
                          </a:solidFill>
                          <a:latin typeface="+mn-lt"/>
                          <a:ea typeface="+mn-ea"/>
                          <a:cs typeface="+mn-cs"/>
                        </a:rPr>
                        <a:t>There is a need, but the existing goods do not satisfy it</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Developing</a:t>
                      </a: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Evaluate the potential market size and create an appropriate offer</a:t>
                      </a:r>
                      <a:endParaRPr lang="ru-RU" sz="1050" dirty="0"/>
                    </a:p>
                  </a:txBody>
                  <a:tcPr/>
                </a:tc>
                <a:extLst>
                  <a:ext uri="{0D108BD9-81ED-4DB2-BD59-A6C34878D82A}">
                    <a16:rowId xmlns:a16="http://schemas.microsoft.com/office/drawing/2014/main" val="10003"/>
                  </a:ext>
                </a:extLst>
              </a:tr>
              <a:tr h="7561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Falling</a:t>
                      </a:r>
                      <a:endParaRPr lang="ru-RU" sz="1400" b="1" dirty="0">
                        <a:solidFill>
                          <a:srgbClr val="002060"/>
                        </a:solidFill>
                      </a:endParaRPr>
                    </a:p>
                  </a:txBody>
                  <a:tcPr/>
                </a:tc>
                <a:tc>
                  <a:txBody>
                    <a:bodyPr/>
                    <a:lstStyle/>
                    <a:p>
                      <a:r>
                        <a:rPr lang="en-US" sz="1200" kern="1200" dirty="0">
                          <a:solidFill>
                            <a:schemeClr val="dk1"/>
                          </a:solidFill>
                          <a:latin typeface="+mn-lt"/>
                          <a:ea typeface="+mn-ea"/>
                          <a:cs typeface="+mn-cs"/>
                        </a:rPr>
                        <a:t>As the market becomes saturated, the demand for goods decreases</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Remarketing</a:t>
                      </a: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Analyze the reasons for the deterioration of market conditions and creatively rethink the approach to the supply of goods (rebranding, repositioning)</a:t>
                      </a:r>
                      <a:endParaRPr lang="ru-RU" sz="1050" dirty="0"/>
                    </a:p>
                  </a:txBody>
                  <a:tcPr/>
                </a:tc>
                <a:extLst>
                  <a:ext uri="{0D108BD9-81ED-4DB2-BD59-A6C34878D82A}">
                    <a16:rowId xmlns:a16="http://schemas.microsoft.com/office/drawing/2014/main" val="10004"/>
                  </a:ext>
                </a:extLst>
              </a:tr>
              <a:tr h="63519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Irregular</a:t>
                      </a:r>
                      <a:endParaRPr lang="ru-RU" sz="1400" b="1" dirty="0">
                        <a:solidFill>
                          <a:srgbClr val="002060"/>
                        </a:solidFill>
                      </a:endParaRPr>
                    </a:p>
                  </a:txBody>
                  <a:tcPr/>
                </a:tc>
                <a:tc>
                  <a:txBody>
                    <a:bodyPr/>
                    <a:lstStyle/>
                    <a:p>
                      <a:r>
                        <a:rPr lang="en-US" sz="1200" kern="1200" dirty="0">
                          <a:solidFill>
                            <a:schemeClr val="dk1"/>
                          </a:solidFill>
                          <a:latin typeface="+mn-lt"/>
                          <a:ea typeface="+mn-ea"/>
                          <a:cs typeface="+mn-cs"/>
                        </a:rPr>
                        <a:t>Seasonal, daily, weekly and even hourly fluctuations</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Stabilizing (synchromarketing)</a:t>
                      </a: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Find ways to smooth out fluctuations in demand distribution over time (off-peak pricing)</a:t>
                      </a:r>
                      <a:endParaRPr lang="ru-RU" sz="1050" dirty="0"/>
                    </a:p>
                  </a:txBody>
                  <a:tcPr/>
                </a:tc>
                <a:extLst>
                  <a:ext uri="{0D108BD9-81ED-4DB2-BD59-A6C34878D82A}">
                    <a16:rowId xmlns:a16="http://schemas.microsoft.com/office/drawing/2014/main" val="10005"/>
                  </a:ext>
                </a:extLst>
              </a:tr>
              <a:tr h="6428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Full</a:t>
                      </a:r>
                      <a:endParaRPr lang="ru-RU" sz="1400" b="1" dirty="0">
                        <a:solidFill>
                          <a:srgbClr val="002060"/>
                        </a:solidFill>
                      </a:endParaRPr>
                    </a:p>
                  </a:txBody>
                  <a:tcPr/>
                </a:tc>
                <a:tc>
                  <a:txBody>
                    <a:bodyPr/>
                    <a:lstStyle/>
                    <a:p>
                      <a:r>
                        <a:rPr lang="en-US" sz="1200" kern="1200" dirty="0">
                          <a:solidFill>
                            <a:schemeClr val="dk1"/>
                          </a:solidFill>
                          <a:latin typeface="+mn-lt"/>
                          <a:ea typeface="+mn-ea"/>
                          <a:cs typeface="+mn-cs"/>
                        </a:rPr>
                        <a:t>The company is satisfied with its turnover</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Supporting</a:t>
                      </a: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Support despite changing consumer preferences and competition; focus on quality and service</a:t>
                      </a:r>
                      <a:endParaRPr lang="ru-RU" sz="1050" dirty="0"/>
                    </a:p>
                  </a:txBody>
                  <a:tcPr/>
                </a:tc>
                <a:extLst>
                  <a:ext uri="{0D108BD9-81ED-4DB2-BD59-A6C34878D82A}">
                    <a16:rowId xmlns:a16="http://schemas.microsoft.com/office/drawing/2014/main" val="10006"/>
                  </a:ext>
                </a:extLst>
              </a:tr>
              <a:tr h="5898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Excessive </a:t>
                      </a:r>
                      <a:endParaRPr lang="ru-RU" sz="1400" b="1" dirty="0">
                        <a:solidFill>
                          <a:srgbClr val="002060"/>
                        </a:solidFill>
                      </a:endParaRPr>
                    </a:p>
                  </a:txBody>
                  <a:tcPr/>
                </a:tc>
                <a:tc>
                  <a:txBody>
                    <a:bodyPr/>
                    <a:lstStyle/>
                    <a:p>
                      <a:r>
                        <a:rPr lang="en-US" sz="1200" kern="1200" dirty="0">
                          <a:solidFill>
                            <a:schemeClr val="dk1"/>
                          </a:solidFill>
                          <a:latin typeface="+mn-lt"/>
                          <a:ea typeface="+mn-ea"/>
                          <a:cs typeface="+mn-cs"/>
                        </a:rPr>
                        <a:t>For example, resorts that are crowded in the summer</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C00000"/>
                          </a:solidFill>
                        </a:rPr>
                        <a:t>Demarketing</a:t>
                      </a:r>
                      <a:endParaRPr lang="ru-RU" sz="1400" b="1" dirty="0">
                        <a:solidFill>
                          <a:srgbClr val="C00000"/>
                        </a:solidFill>
                      </a:endParaRPr>
                    </a:p>
                    <a:p>
                      <a:pPr algn="ctr"/>
                      <a:endParaRPr lang="ru-RU" sz="1400" b="1" dirty="0">
                        <a:solidFill>
                          <a:srgbClr val="C00000"/>
                        </a:solidFill>
                      </a:endParaRPr>
                    </a:p>
                  </a:txBody>
                  <a:tcPr/>
                </a:tc>
                <a:tc>
                  <a:txBody>
                    <a:bodyPr/>
                    <a:lstStyle/>
                    <a:p>
                      <a:r>
                        <a:rPr lang="en-US" sz="1050" kern="1200" dirty="0">
                          <a:solidFill>
                            <a:schemeClr val="dk1"/>
                          </a:solidFill>
                          <a:latin typeface="+mn-lt"/>
                          <a:ea typeface="+mn-ea"/>
                          <a:cs typeface="+mn-cs"/>
                        </a:rPr>
                        <a:t>To bring down demand through higher prices, weakening of incentives, reduction of service; but not to eliminate it, but to reduce it!</a:t>
                      </a:r>
                      <a:endParaRPr lang="ru-RU" sz="1050" dirty="0"/>
                    </a:p>
                  </a:txBody>
                  <a:tcPr/>
                </a:tc>
                <a:extLst>
                  <a:ext uri="{0D108BD9-81ED-4DB2-BD59-A6C34878D82A}">
                    <a16:rowId xmlns:a16="http://schemas.microsoft.com/office/drawing/2014/main" val="10007"/>
                  </a:ext>
                </a:extLst>
              </a:tr>
              <a:tr h="5898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Irrational</a:t>
                      </a:r>
                      <a:endParaRPr lang="ru-RU" sz="1400" b="1" dirty="0">
                        <a:solidFill>
                          <a:srgbClr val="002060"/>
                        </a:solidFill>
                      </a:endParaRPr>
                    </a:p>
                  </a:txBody>
                  <a:tcPr/>
                </a:tc>
                <a:tc>
                  <a:txBody>
                    <a:bodyPr/>
                    <a:lstStyle/>
                    <a:p>
                      <a:r>
                        <a:rPr lang="en-US" sz="1200" kern="1200" dirty="0">
                          <a:solidFill>
                            <a:schemeClr val="dk1"/>
                          </a:solidFill>
                          <a:latin typeface="+mn-lt"/>
                          <a:ea typeface="+mn-ea"/>
                          <a:cs typeface="+mn-cs"/>
                        </a:rPr>
                        <a:t>Products harmful to health</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C00000"/>
                          </a:solidFill>
                        </a:rPr>
                        <a:t>Counteracting</a:t>
                      </a:r>
                      <a:endParaRPr lang="ru-RU" sz="1200" b="1" dirty="0">
                        <a:solidFill>
                          <a:srgbClr val="C00000"/>
                        </a:solidFill>
                      </a:endParaRPr>
                    </a:p>
                  </a:txBody>
                  <a:tcPr/>
                </a:tc>
                <a:tc>
                  <a:txBody>
                    <a:bodyPr/>
                    <a:lstStyle/>
                    <a:p>
                      <a:r>
                        <a:rPr lang="en-US" sz="1050" kern="1200" dirty="0">
                          <a:solidFill>
                            <a:schemeClr val="dk1"/>
                          </a:solidFill>
                          <a:latin typeface="+mn-lt"/>
                          <a:ea typeface="+mn-ea"/>
                          <a:cs typeface="+mn-cs"/>
                        </a:rPr>
                        <a:t>Force to abandon their habits through frightening information, high prices, limited availability of goods</a:t>
                      </a:r>
                      <a:endParaRPr lang="ru-RU" sz="1050" dirty="0"/>
                    </a:p>
                  </a:txBody>
                  <a:tcPr/>
                </a:tc>
                <a:extLst>
                  <a:ext uri="{0D108BD9-81ED-4DB2-BD59-A6C34878D82A}">
                    <a16:rowId xmlns:a16="http://schemas.microsoft.com/office/drawing/2014/main" val="10008"/>
                  </a:ext>
                </a:extLst>
              </a:tr>
            </a:tbl>
          </a:graphicData>
        </a:graphic>
      </p:graphicFrame>
      <p:sp>
        <p:nvSpPr>
          <p:cNvPr id="5" name="Прямоугольник 4"/>
          <p:cNvSpPr/>
          <p:nvPr/>
        </p:nvSpPr>
        <p:spPr>
          <a:xfrm>
            <a:off x="2667000" y="158105"/>
            <a:ext cx="6248400" cy="646331"/>
          </a:xfrm>
          <a:prstGeom prst="rect">
            <a:avLst/>
          </a:prstGeom>
          <a:solidFill>
            <a:srgbClr val="FFFF99"/>
          </a:solidFill>
        </p:spPr>
        <p:txBody>
          <a:bodyPr wrap="square">
            <a:spAutoFit/>
          </a:bodyPr>
          <a:lstStyle/>
          <a:p>
            <a:r>
              <a:rPr lang="en-US" dirty="0"/>
              <a:t>are allocated depending on the nature of the demand in the market</a:t>
            </a:r>
            <a:endParaRPr lang="ru-RU" dirty="0"/>
          </a:p>
        </p:txBody>
      </p:sp>
      <p:sp>
        <p:nvSpPr>
          <p:cNvPr id="6" name="Прямоугольник 5"/>
          <p:cNvSpPr/>
          <p:nvPr/>
        </p:nvSpPr>
        <p:spPr>
          <a:xfrm>
            <a:off x="228600" y="777004"/>
            <a:ext cx="8686800" cy="584775"/>
          </a:xfrm>
          <a:prstGeom prst="rect">
            <a:avLst/>
          </a:prstGeom>
        </p:spPr>
        <p:txBody>
          <a:bodyPr wrap="square">
            <a:spAutoFit/>
          </a:bodyPr>
          <a:lstStyle/>
          <a:p>
            <a:r>
              <a:rPr lang="en-US" sz="1600" dirty="0"/>
              <a:t>Philip Kotler identified 8 types of demand, which correspond to different types of marketing activities:</a:t>
            </a:r>
            <a:endParaRPr lang="ru-RU" sz="1600" dirty="0"/>
          </a:p>
        </p:txBody>
      </p:sp>
    </p:spTree>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dirty="0"/>
              <a:t>Question 5 - Evolution of the marketing concept of management</a:t>
            </a:r>
            <a:endParaRPr lang="ru-RU" sz="2800" dirty="0"/>
          </a:p>
        </p:txBody>
      </p:sp>
    </p:spTree>
    <p:extLst>
      <p:ext uri="{BB962C8B-B14F-4D97-AF65-F5344CB8AC3E}">
        <p14:creationId xmlns:p14="http://schemas.microsoft.com/office/powerpoint/2010/main" val="2509628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278" y="381000"/>
            <a:ext cx="8610600" cy="792162"/>
          </a:xfrm>
        </p:spPr>
        <p:txBody>
          <a:bodyPr>
            <a:normAutofit fontScale="90000"/>
          </a:bodyPr>
          <a:lstStyle/>
          <a:p>
            <a:pPr algn="ctr"/>
            <a:r>
              <a:rPr lang="en-US" sz="3200" b="1" i="1" dirty="0">
                <a:solidFill>
                  <a:srgbClr val="0070C0"/>
                </a:solidFill>
                <a:effectLst>
                  <a:outerShdw blurRad="38100" dist="38100" dir="2700000" algn="tl">
                    <a:srgbClr val="000000">
                      <a:alpha val="43137"/>
                    </a:srgbClr>
                  </a:outerShdw>
                </a:effectLst>
              </a:rPr>
              <a:t>Evolution of the marketing concept of management</a:t>
            </a:r>
            <a:endParaRPr lang="ru-RU" sz="3200" b="1" i="1" dirty="0">
              <a:solidFill>
                <a:srgbClr val="0070C0"/>
              </a:solidFill>
              <a:effectLst>
                <a:outerShdw blurRad="38100" dist="38100" dir="2700000" algn="tl">
                  <a:srgbClr val="000000">
                    <a:alpha val="43137"/>
                  </a:srgbClr>
                </a:outerShdw>
              </a:effectLst>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2506978312"/>
              </p:ext>
            </p:extLst>
          </p:nvPr>
        </p:nvGraphicFramePr>
        <p:xfrm>
          <a:off x="457200" y="2819400"/>
          <a:ext cx="84582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28600" y="1295400"/>
            <a:ext cx="8686800" cy="1938992"/>
          </a:xfrm>
          <a:prstGeom prst="rect">
            <a:avLst/>
          </a:prstGeom>
        </p:spPr>
        <p:txBody>
          <a:bodyPr wrap="square">
            <a:spAutoFit/>
          </a:bodyPr>
          <a:lstStyle/>
          <a:p>
            <a:r>
              <a:rPr lang="en-US" sz="2000" dirty="0"/>
              <a:t>In developed countries, the history of the development of marketing as a regulatory system is closely related to the stages of market development and benchmarks in the market activities of firms. </a:t>
            </a:r>
          </a:p>
          <a:p>
            <a:r>
              <a:rPr lang="en-US" sz="2000" dirty="0"/>
              <a:t> </a:t>
            </a:r>
          </a:p>
          <a:p>
            <a:r>
              <a:rPr lang="en-US" sz="2000" dirty="0"/>
              <a:t>Based on the historical stages of the development of classical marketing, </a:t>
            </a:r>
            <a:r>
              <a:rPr lang="en-US" sz="2000" b="1" dirty="0">
                <a:solidFill>
                  <a:srgbClr val="FF0000"/>
                </a:solidFill>
              </a:rPr>
              <a:t>there are several conceptual approaches to its organization:</a:t>
            </a:r>
            <a:endParaRPr lang="ru-RU" sz="2400" b="1" dirty="0">
              <a:solidFill>
                <a:srgbClr val="FF0000"/>
              </a:solidFill>
            </a:endParaRPr>
          </a:p>
        </p:txBody>
      </p:sp>
    </p:spTree>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extLst>
              <p:ext uri="{D42A27DB-BD31-4B8C-83A1-F6EECF244321}">
                <p14:modId xmlns:p14="http://schemas.microsoft.com/office/powerpoint/2010/main" val="1693820340"/>
              </p:ext>
            </p:extLst>
          </p:nvPr>
        </p:nvGraphicFramePr>
        <p:xfrm>
          <a:off x="1" y="0"/>
          <a:ext cx="9206629" cy="7075507"/>
        </p:xfrm>
        <a:graphic>
          <a:graphicData uri="http://schemas.openxmlformats.org/drawingml/2006/table">
            <a:tbl>
              <a:tblPr firstRow="1" bandRow="1">
                <a:tableStyleId>{775DCB02-9BB8-47FD-8907-85C794F793BA}</a:tableStyleId>
              </a:tblPr>
              <a:tblGrid>
                <a:gridCol w="1716490">
                  <a:extLst>
                    <a:ext uri="{9D8B030D-6E8A-4147-A177-3AD203B41FA5}">
                      <a16:colId xmlns:a16="http://schemas.microsoft.com/office/drawing/2014/main" val="20000"/>
                    </a:ext>
                  </a:extLst>
                </a:gridCol>
                <a:gridCol w="2262646">
                  <a:extLst>
                    <a:ext uri="{9D8B030D-6E8A-4147-A177-3AD203B41FA5}">
                      <a16:colId xmlns:a16="http://schemas.microsoft.com/office/drawing/2014/main" val="20001"/>
                    </a:ext>
                  </a:extLst>
                </a:gridCol>
                <a:gridCol w="2496713">
                  <a:extLst>
                    <a:ext uri="{9D8B030D-6E8A-4147-A177-3AD203B41FA5}">
                      <a16:colId xmlns:a16="http://schemas.microsoft.com/office/drawing/2014/main" val="20002"/>
                    </a:ext>
                  </a:extLst>
                </a:gridCol>
                <a:gridCol w="2730780">
                  <a:extLst>
                    <a:ext uri="{9D8B030D-6E8A-4147-A177-3AD203B41FA5}">
                      <a16:colId xmlns:a16="http://schemas.microsoft.com/office/drawing/2014/main" val="20003"/>
                    </a:ext>
                  </a:extLst>
                </a:gridCol>
              </a:tblGrid>
              <a:tr h="399741">
                <a:tc>
                  <a:txBody>
                    <a:bodyPr/>
                    <a:lstStyle/>
                    <a:p>
                      <a:endParaRPr lang="ru-RU" dirty="0"/>
                    </a:p>
                  </a:txBody>
                  <a:tcPr/>
                </a:tc>
                <a:tc>
                  <a:txBody>
                    <a:bodyPr/>
                    <a:lstStyle/>
                    <a:p>
                      <a:pPr algn="ctr"/>
                      <a:r>
                        <a:rPr lang="en-US" sz="1600" dirty="0"/>
                        <a:t>production</a:t>
                      </a:r>
                      <a:endParaRPr lang="ru-RU" sz="1600" dirty="0"/>
                    </a:p>
                  </a:txBody>
                  <a:tcPr/>
                </a:tc>
                <a:tc>
                  <a:txBody>
                    <a:bodyPr/>
                    <a:lstStyle/>
                    <a:p>
                      <a:pPr algn="ctr"/>
                      <a:r>
                        <a:rPr lang="en-US" sz="1800" dirty="0"/>
                        <a:t>sales concept</a:t>
                      </a:r>
                      <a:endParaRPr lang="ru-RU" sz="1800" dirty="0"/>
                    </a:p>
                  </a:txBody>
                  <a:tcPr/>
                </a:tc>
                <a:tc>
                  <a:txBody>
                    <a:bodyPr/>
                    <a:lstStyle/>
                    <a:p>
                      <a:pPr algn="ctr"/>
                      <a:r>
                        <a:rPr lang="en-US" sz="1800" dirty="0"/>
                        <a:t>product concept</a:t>
                      </a:r>
                      <a:endParaRPr lang="ru-RU" sz="1800" dirty="0"/>
                    </a:p>
                  </a:txBody>
                  <a:tcPr/>
                </a:tc>
                <a:extLst>
                  <a:ext uri="{0D108BD9-81ED-4DB2-BD59-A6C34878D82A}">
                    <a16:rowId xmlns:a16="http://schemas.microsoft.com/office/drawing/2014/main" val="10000"/>
                  </a:ext>
                </a:extLst>
              </a:tr>
              <a:tr h="863438">
                <a:tc>
                  <a:txBody>
                    <a:bodyPr/>
                    <a:lstStyle/>
                    <a:p>
                      <a:pPr algn="ctr"/>
                      <a:r>
                        <a:rPr lang="en-US" sz="1600" b="1" dirty="0">
                          <a:solidFill>
                            <a:srgbClr val="C00000"/>
                          </a:solidFill>
                        </a:rPr>
                        <a:t>The essence of the </a:t>
                      </a:r>
                    </a:p>
                    <a:p>
                      <a:pPr algn="ctr"/>
                      <a:r>
                        <a:rPr lang="en-US" sz="1600" b="1" dirty="0">
                          <a:solidFill>
                            <a:srgbClr val="C00000"/>
                          </a:solidFill>
                        </a:rPr>
                        <a:t>concept</a:t>
                      </a:r>
                      <a:endParaRPr lang="ru-RU" sz="16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Any product will be in demand if it is affordable and widely available on the market.</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Any product can be sold if efforts are made to do so.</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Any product can be sold on the market if it is of good quality</a:t>
                      </a:r>
                      <a:endParaRPr lang="ru-RU" sz="1200" dirty="0"/>
                    </a:p>
                  </a:txBody>
                  <a:tcPr anchor="ctr"/>
                </a:tc>
                <a:extLst>
                  <a:ext uri="{0D108BD9-81ED-4DB2-BD59-A6C34878D82A}">
                    <a16:rowId xmlns:a16="http://schemas.microsoft.com/office/drawing/2014/main" val="10001"/>
                  </a:ext>
                </a:extLst>
              </a:tr>
              <a:tr h="975365">
                <a:tc>
                  <a:txBody>
                    <a:bodyPr/>
                    <a:lstStyle/>
                    <a:p>
                      <a:pPr algn="ctr"/>
                      <a:r>
                        <a:rPr lang="en-US" sz="1600" b="1" dirty="0">
                          <a:solidFill>
                            <a:srgbClr val="C00000"/>
                          </a:solidFill>
                        </a:rPr>
                        <a:t>Features of the concept</a:t>
                      </a:r>
                      <a:endParaRPr lang="ru-RU" sz="16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The activities of the company are focused only on the possibilities of production (not on the needs of society)</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Focusing on intensifying marketing efforts (which required significantly lower costs)</a:t>
                      </a:r>
                      <a:endParaRPr lang="ru-RU" sz="1200" dirty="0"/>
                    </a:p>
                  </a:txBody>
                  <a:tcPr anchor="ctr"/>
                </a:tc>
                <a:tc>
                  <a:txBody>
                    <a:bodyPr/>
                    <a:lstStyle/>
                    <a:p>
                      <a:pPr algn="ctr"/>
                      <a:r>
                        <a:rPr lang="en-US" sz="1200" dirty="0"/>
                        <a:t>The efforts of companies are aimed at product differentiation (improvement of product characteristics), for which the companies have already accumulated sufficient resources</a:t>
                      </a:r>
                      <a:endParaRPr lang="ru-RU" sz="1200" dirty="0"/>
                    </a:p>
                  </a:txBody>
                  <a:tcPr anchor="ctr"/>
                </a:tc>
                <a:extLst>
                  <a:ext uri="{0D108BD9-81ED-4DB2-BD59-A6C34878D82A}">
                    <a16:rowId xmlns:a16="http://schemas.microsoft.com/office/drawing/2014/main" val="10002"/>
                  </a:ext>
                </a:extLst>
              </a:tr>
              <a:tr h="671563">
                <a:tc>
                  <a:txBody>
                    <a:bodyPr/>
                    <a:lstStyle/>
                    <a:p>
                      <a:pPr algn="ctr"/>
                      <a:r>
                        <a:rPr lang="en-US" sz="1600" b="1" dirty="0">
                          <a:solidFill>
                            <a:srgbClr val="C00000"/>
                          </a:solidFill>
                        </a:rPr>
                        <a:t>Producer's goals</a:t>
                      </a:r>
                      <a:endParaRPr lang="ru-RU" sz="1600" b="1" dirty="0">
                        <a:solidFill>
                          <a:srgbClr val="C00000"/>
                        </a:solidFill>
                      </a:endParaRPr>
                    </a:p>
                  </a:txBody>
                  <a:tcPr anchor="ctr"/>
                </a:tc>
                <a:tc>
                  <a:txBody>
                    <a:bodyPr/>
                    <a:lstStyle/>
                    <a:p>
                      <a:pPr algn="ctr"/>
                      <a:r>
                        <a:rPr lang="en-US" sz="1200" dirty="0"/>
                        <a:t>Increase in sales</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Production of goods followed by sophisticated marketing</a:t>
                      </a:r>
                      <a:endParaRPr lang="ru-RU" sz="1200" dirty="0"/>
                    </a:p>
                  </a:txBody>
                  <a:tcPr anchor="ctr"/>
                </a:tc>
                <a:tc>
                  <a:txBody>
                    <a:bodyPr/>
                    <a:lstStyle/>
                    <a:p>
                      <a:pPr algn="ctr"/>
                      <a:r>
                        <a:rPr lang="en-US" sz="1200" dirty="0"/>
                        <a:t>Improving the quality of goods, characteristics of goods that are valuable to the consumer</a:t>
                      </a:r>
                      <a:endParaRPr lang="ru-RU" sz="1200" dirty="0"/>
                    </a:p>
                  </a:txBody>
                  <a:tcPr anchor="ctr"/>
                </a:tc>
                <a:extLst>
                  <a:ext uri="{0D108BD9-81ED-4DB2-BD59-A6C34878D82A}">
                    <a16:rowId xmlns:a16="http://schemas.microsoft.com/office/drawing/2014/main" val="10003"/>
                  </a:ext>
                </a:extLst>
              </a:tr>
              <a:tr h="1389561">
                <a:tc>
                  <a:txBody>
                    <a:bodyPr/>
                    <a:lstStyle/>
                    <a:p>
                      <a:pPr algn="ctr"/>
                      <a:r>
                        <a:rPr lang="en-US" sz="1600" b="1" dirty="0">
                          <a:solidFill>
                            <a:srgbClr val="C00000"/>
                          </a:solidFill>
                        </a:rPr>
                        <a:t>Way to achieve the goal</a:t>
                      </a:r>
                      <a:endParaRPr lang="ru-RU" sz="16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Cost reduction - achieved by increasing production and labor productivity</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Aggressive methods of coercion to a one-time purchase (psychological pressure, material interest - gifts, discounts), methods of targeting buyers for long-term purchases (discounts for regular customers)</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Achieved by technical developments (innovations), allowing to distinguish the product from competitors in terms of its quality characteristics</a:t>
                      </a:r>
                      <a:endParaRPr lang="ru-RU" sz="1200" dirty="0"/>
                    </a:p>
                  </a:txBody>
                  <a:tcPr anchor="ctr"/>
                </a:tc>
                <a:extLst>
                  <a:ext uri="{0D108BD9-81ED-4DB2-BD59-A6C34878D82A}">
                    <a16:rowId xmlns:a16="http://schemas.microsoft.com/office/drawing/2014/main" val="10004"/>
                  </a:ext>
                </a:extLst>
              </a:tr>
              <a:tr h="1190884">
                <a:tc>
                  <a:txBody>
                    <a:bodyPr/>
                    <a:lstStyle/>
                    <a:p>
                      <a:pPr algn="ctr"/>
                      <a:r>
                        <a:rPr lang="en-US" sz="1600" b="1" dirty="0">
                          <a:solidFill>
                            <a:srgbClr val="C00000"/>
                          </a:solidFill>
                        </a:rPr>
                        <a:t>Modern conditions of use</a:t>
                      </a:r>
                      <a:endParaRPr lang="ru-RU" sz="1600" b="1" dirty="0">
                        <a:solidFill>
                          <a:srgbClr val="C00000"/>
                        </a:solidFill>
                      </a:endParaRPr>
                    </a:p>
                  </a:txBody>
                  <a:tcPr anchor="ctr"/>
                </a:tc>
                <a:tc>
                  <a:txBody>
                    <a:bodyPr/>
                    <a:lstStyle/>
                    <a:p>
                      <a:pPr algn="ctr"/>
                      <a:r>
                        <a:rPr lang="en-US" sz="1200" dirty="0"/>
                        <a:t>Mass Demand Products, High Capacity Market</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Goods of passive demand (the buyer does not feel the need for a product until he learns about its merits, an excess of goods in the absence of natural demand)</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Can be applied to any type of market</a:t>
                      </a:r>
                      <a:endParaRPr lang="ru-RU" sz="1200" dirty="0"/>
                    </a:p>
                  </a:txBody>
                  <a:tcPr anchor="ctr"/>
                </a:tc>
                <a:extLst>
                  <a:ext uri="{0D108BD9-81ED-4DB2-BD59-A6C34878D82A}">
                    <a16:rowId xmlns:a16="http://schemas.microsoft.com/office/drawing/2014/main" val="10005"/>
                  </a:ext>
                </a:extLst>
              </a:tr>
              <a:tr h="1367450">
                <a:tc>
                  <a:txBody>
                    <a:bodyPr/>
                    <a:lstStyle/>
                    <a:p>
                      <a:pPr algn="ctr"/>
                      <a:r>
                        <a:rPr lang="en-US" sz="1600" b="1" dirty="0">
                          <a:solidFill>
                            <a:srgbClr val="C00000"/>
                          </a:solidFill>
                        </a:rPr>
                        <a:t>Disadvantages</a:t>
                      </a:r>
                      <a:endParaRPr lang="ru-RU" sz="16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The narrowness of the product range against the background of growth in labor productivity and production volumes leads to saturation and oversaturation of the market</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The emergence of "immunity" of buyers to various methods of intensive sales, saturation of the market with a narrow product range, slowdown or termination of the growth of companies</a:t>
                      </a:r>
                      <a:endParaRPr lang="ru-RU"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The high price of the product on the market (the manufacturer reimburses the development costs of the product). In addition, the manufacturer is unable to adequately assess the threat from substitute products (Marketing Myopia)</a:t>
                      </a:r>
                      <a:endParaRPr lang="ru-RU" sz="1200" dirty="0"/>
                    </a:p>
                  </a:txBody>
                  <a:tcPr anchor="ctr"/>
                </a:tc>
                <a:extLst>
                  <a:ext uri="{0D108BD9-81ED-4DB2-BD59-A6C34878D82A}">
                    <a16:rowId xmlns:a16="http://schemas.microsoft.com/office/drawing/2014/main" val="10006"/>
                  </a:ext>
                </a:extLst>
              </a:tr>
            </a:tbl>
          </a:graphicData>
        </a:graphic>
      </p:graphicFrame>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extLst>
              <p:ext uri="{D42A27DB-BD31-4B8C-83A1-F6EECF244321}">
                <p14:modId xmlns:p14="http://schemas.microsoft.com/office/powerpoint/2010/main" val="1671271058"/>
              </p:ext>
            </p:extLst>
          </p:nvPr>
        </p:nvGraphicFramePr>
        <p:xfrm>
          <a:off x="0" y="47140"/>
          <a:ext cx="9144001" cy="6810861"/>
        </p:xfrm>
        <a:graphic>
          <a:graphicData uri="http://schemas.openxmlformats.org/drawingml/2006/table">
            <a:tbl>
              <a:tblPr firstRow="1" bandRow="1">
                <a:tableStyleId>{F5AB1C69-6EDB-4FF4-983F-18BD219EF322}</a:tableStyleId>
              </a:tblPr>
              <a:tblGrid>
                <a:gridCol w="1828800">
                  <a:extLst>
                    <a:ext uri="{9D8B030D-6E8A-4147-A177-3AD203B41FA5}">
                      <a16:colId xmlns:a16="http://schemas.microsoft.com/office/drawing/2014/main" val="20000"/>
                    </a:ext>
                  </a:extLst>
                </a:gridCol>
                <a:gridCol w="3816626">
                  <a:extLst>
                    <a:ext uri="{9D8B030D-6E8A-4147-A177-3AD203B41FA5}">
                      <a16:colId xmlns:a16="http://schemas.microsoft.com/office/drawing/2014/main" val="20001"/>
                    </a:ext>
                  </a:extLst>
                </a:gridCol>
                <a:gridCol w="3498575">
                  <a:extLst>
                    <a:ext uri="{9D8B030D-6E8A-4147-A177-3AD203B41FA5}">
                      <a16:colId xmlns:a16="http://schemas.microsoft.com/office/drawing/2014/main" val="20002"/>
                    </a:ext>
                  </a:extLst>
                </a:gridCol>
              </a:tblGrid>
              <a:tr h="464550">
                <a:tc>
                  <a:txBody>
                    <a:bodyPr/>
                    <a:lstStyle/>
                    <a:p>
                      <a:endParaRPr lang="ru-RU"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Consumer concept</a:t>
                      </a:r>
                      <a:endParaRPr lang="ru-R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dirty="0"/>
                        <a:t>Societal Marketing Concept</a:t>
                      </a:r>
                      <a:r>
                        <a:rPr lang="en-US" sz="1600" b="0" i="0" dirty="0"/>
                        <a:t> </a:t>
                      </a:r>
                      <a:endParaRPr lang="ru-RU" sz="1800" b="1" dirty="0"/>
                    </a:p>
                  </a:txBody>
                  <a:tcPr/>
                </a:tc>
                <a:extLst>
                  <a:ext uri="{0D108BD9-81ED-4DB2-BD59-A6C34878D82A}">
                    <a16:rowId xmlns:a16="http://schemas.microsoft.com/office/drawing/2014/main" val="10000"/>
                  </a:ext>
                </a:extLst>
              </a:tr>
              <a:tr h="1195697">
                <a:tc>
                  <a:txBody>
                    <a:bodyPr/>
                    <a:lstStyle/>
                    <a:p>
                      <a:pPr algn="ctr"/>
                      <a:r>
                        <a:rPr lang="en-US" sz="1800" b="1" dirty="0">
                          <a:solidFill>
                            <a:srgbClr val="C00000"/>
                          </a:solidFill>
                        </a:rPr>
                        <a:t>The essence of the </a:t>
                      </a:r>
                    </a:p>
                    <a:p>
                      <a:pPr algn="ctr"/>
                      <a:r>
                        <a:rPr lang="en-US" sz="1800" b="1" dirty="0">
                          <a:solidFill>
                            <a:srgbClr val="C00000"/>
                          </a:solidFill>
                        </a:rPr>
                        <a:t>concept</a:t>
                      </a:r>
                      <a:endParaRPr lang="ru-RU" sz="18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The product will be sold on the market if its production is preceded by a study of the market situation and needs</a:t>
                      </a:r>
                      <a:endParaRPr lang="ru-RU"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A quality product will be in demand if it meets non-economic social needs (environmental protection, product safety, etc.)</a:t>
                      </a:r>
                      <a:endParaRPr lang="ru-RU" sz="1400" dirty="0"/>
                    </a:p>
                  </a:txBody>
                  <a:tcPr anchor="ctr"/>
                </a:tc>
                <a:extLst>
                  <a:ext uri="{0D108BD9-81ED-4DB2-BD59-A6C34878D82A}">
                    <a16:rowId xmlns:a16="http://schemas.microsoft.com/office/drawing/2014/main" val="10001"/>
                  </a:ext>
                </a:extLst>
              </a:tr>
              <a:tr h="975437">
                <a:tc>
                  <a:txBody>
                    <a:bodyPr/>
                    <a:lstStyle/>
                    <a:p>
                      <a:pPr algn="ctr"/>
                      <a:r>
                        <a:rPr lang="en-US" sz="1800" b="1" dirty="0">
                          <a:solidFill>
                            <a:srgbClr val="C00000"/>
                          </a:solidFill>
                        </a:rPr>
                        <a:t>Features of the concept</a:t>
                      </a:r>
                      <a:endParaRPr lang="ru-RU" sz="18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The attention of the company's management is aimed at meeting the real needs of the market</a:t>
                      </a:r>
                      <a:endParaRPr lang="ru-RU"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During the competition, companies focus on the usefulness/safety of their products for societies</a:t>
                      </a:r>
                      <a:endParaRPr lang="ru-RU" sz="1400" dirty="0"/>
                    </a:p>
                  </a:txBody>
                  <a:tcPr anchor="ctr"/>
                </a:tc>
                <a:extLst>
                  <a:ext uri="{0D108BD9-81ED-4DB2-BD59-A6C34878D82A}">
                    <a16:rowId xmlns:a16="http://schemas.microsoft.com/office/drawing/2014/main" val="10002"/>
                  </a:ext>
                </a:extLst>
              </a:tr>
              <a:tr h="975437">
                <a:tc>
                  <a:txBody>
                    <a:bodyPr/>
                    <a:lstStyle/>
                    <a:p>
                      <a:pPr algn="ctr"/>
                      <a:r>
                        <a:rPr lang="en-US" sz="1800" b="1" dirty="0">
                          <a:solidFill>
                            <a:srgbClr val="C00000"/>
                          </a:solidFill>
                        </a:rPr>
                        <a:t>Producer's goals</a:t>
                      </a:r>
                      <a:endParaRPr lang="ru-RU" sz="1800" b="1" dirty="0">
                        <a:solidFill>
                          <a:srgbClr val="C00000"/>
                        </a:solidFill>
                      </a:endParaRPr>
                    </a:p>
                  </a:txBody>
                  <a:tcPr anchor="ctr"/>
                </a:tc>
                <a:tc>
                  <a:txBody>
                    <a:bodyPr/>
                    <a:lstStyle/>
                    <a:p>
                      <a:pPr algn="ctr"/>
                      <a:r>
                        <a:rPr lang="en-US" sz="1400" dirty="0"/>
                        <a:t>Striving to follow the structure of consumer demand in its activities</a:t>
                      </a:r>
                      <a:endParaRPr lang="ru-RU"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During the competition, companies focus on the usefulness/safety of their products for societies</a:t>
                      </a:r>
                      <a:endParaRPr lang="ru-RU" sz="1400" dirty="0"/>
                    </a:p>
                  </a:txBody>
                  <a:tcPr anchor="ctr"/>
                </a:tc>
                <a:extLst>
                  <a:ext uri="{0D108BD9-81ED-4DB2-BD59-A6C34878D82A}">
                    <a16:rowId xmlns:a16="http://schemas.microsoft.com/office/drawing/2014/main" val="10003"/>
                  </a:ext>
                </a:extLst>
              </a:tr>
              <a:tr h="975437">
                <a:tc>
                  <a:txBody>
                    <a:bodyPr/>
                    <a:lstStyle/>
                    <a:p>
                      <a:pPr algn="ctr"/>
                      <a:r>
                        <a:rPr lang="en-US" sz="1800" b="1" dirty="0">
                          <a:solidFill>
                            <a:srgbClr val="C00000"/>
                          </a:solidFill>
                        </a:rPr>
                        <a:t>Way to achieve the goal</a:t>
                      </a:r>
                      <a:endParaRPr lang="ru-RU" sz="18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Firms spend significant resources on studying demand and consumer preferences and strive to produce goods in demand in the market.</a:t>
                      </a:r>
                      <a:endParaRPr lang="ru-RU"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During the competition, companies focus on the usefulness/safety of their products for societies</a:t>
                      </a:r>
                      <a:endParaRPr lang="ru-RU" sz="1400" dirty="0"/>
                    </a:p>
                  </a:txBody>
                  <a:tcPr anchor="ctr"/>
                </a:tc>
                <a:extLst>
                  <a:ext uri="{0D108BD9-81ED-4DB2-BD59-A6C34878D82A}">
                    <a16:rowId xmlns:a16="http://schemas.microsoft.com/office/drawing/2014/main" val="10004"/>
                  </a:ext>
                </a:extLst>
              </a:tr>
              <a:tr h="915004">
                <a:tc>
                  <a:txBody>
                    <a:bodyPr/>
                    <a:lstStyle/>
                    <a:p>
                      <a:pPr algn="ctr"/>
                      <a:r>
                        <a:rPr lang="en-US" sz="1600" b="1" dirty="0">
                          <a:solidFill>
                            <a:srgbClr val="C00000"/>
                          </a:solidFill>
                        </a:rPr>
                        <a:t>Modern conditions of use</a:t>
                      </a:r>
                      <a:endParaRPr lang="ru-RU" sz="16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Can be applied to any type of market</a:t>
                      </a:r>
                      <a:endParaRPr lang="ru-RU"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Economically developed markets that have passed the stage of mass orientation on marketing</a:t>
                      </a:r>
                      <a:endParaRPr lang="ru-RU" sz="1400" dirty="0"/>
                    </a:p>
                  </a:txBody>
                  <a:tcPr anchor="ctr"/>
                </a:tc>
                <a:extLst>
                  <a:ext uri="{0D108BD9-81ED-4DB2-BD59-A6C34878D82A}">
                    <a16:rowId xmlns:a16="http://schemas.microsoft.com/office/drawing/2014/main" val="10005"/>
                  </a:ext>
                </a:extLst>
              </a:tr>
              <a:tr h="13092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C00000"/>
                          </a:solidFill>
                        </a:rPr>
                        <a:t>Disadvantages</a:t>
                      </a:r>
                      <a:endParaRPr lang="ru-RU" sz="1800" b="1" dirty="0">
                        <a:solidFill>
                          <a:srgbClr val="C00000"/>
                        </a:solidFill>
                      </a:endParaRPr>
                    </a:p>
                    <a:p>
                      <a:pPr algn="ctr"/>
                      <a:endParaRPr lang="ru-RU" sz="1800" b="1"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The desire of companies to focus on the immediate needs of the individual, which ultimately leads to a conflict with the ideas of the long-term well-being of society</a:t>
                      </a:r>
                      <a:endParaRPr lang="ru-RU"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Lack of solutions to a number of technological problems, such as the high price of goods</a:t>
                      </a:r>
                      <a:endParaRPr lang="ru-RU" sz="1400" dirty="0"/>
                    </a:p>
                  </a:txBody>
                  <a:tcPr anchor="ctr"/>
                </a:tc>
                <a:extLst>
                  <a:ext uri="{0D108BD9-81ED-4DB2-BD59-A6C34878D82A}">
                    <a16:rowId xmlns:a16="http://schemas.microsoft.com/office/drawing/2014/main" val="10006"/>
                  </a:ext>
                </a:extLst>
              </a:tr>
            </a:tbl>
          </a:graphicData>
        </a:graphic>
      </p:graphicFrame>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лавная">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Глав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ая">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Essential</Template>
  <TotalTime>4117</TotalTime>
  <Words>3967</Words>
  <Application>Microsoft Office PowerPoint</Application>
  <PresentationFormat>Экран (4:3)</PresentationFormat>
  <Paragraphs>327</Paragraphs>
  <Slides>28</Slides>
  <Notes>5</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28</vt:i4>
      </vt:variant>
    </vt:vector>
  </HeadingPairs>
  <TitlesOfParts>
    <vt:vector size="34" baseType="lpstr">
      <vt:lpstr>Arial</vt:lpstr>
      <vt:lpstr>Arial Black</vt:lpstr>
      <vt:lpstr>Calibri</vt:lpstr>
      <vt:lpstr>Cambria</vt:lpstr>
      <vt:lpstr>Wingdings</vt:lpstr>
      <vt:lpstr>Главная</vt:lpstr>
      <vt:lpstr>1 – The essence and basic concepts of marketing  2 – Objectives, activities and principles of marketing  3 – Marketing mix and marketing quality  4 – Types and forms of marketing  5 – Evolution of the marketing concept of management  </vt:lpstr>
      <vt:lpstr>Question 1 - The essence and basic concepts of marketing</vt:lpstr>
      <vt:lpstr>Concept and essence of marketing</vt:lpstr>
      <vt:lpstr>Concept and essence of marketing</vt:lpstr>
      <vt:lpstr>Marketing</vt:lpstr>
      <vt:lpstr>Main Marketing Categories</vt:lpstr>
      <vt:lpstr>Basic Marketing Concepts</vt:lpstr>
      <vt:lpstr>Basic Marketing Concepts</vt:lpstr>
      <vt:lpstr>Basic Marketing Concepts</vt:lpstr>
      <vt:lpstr>Question 2 - Objectives, activities and principles of marketing</vt:lpstr>
      <vt:lpstr>Презентация PowerPoint</vt:lpstr>
      <vt:lpstr>Main types of marketing activities</vt:lpstr>
      <vt:lpstr>The principles of marketing are the basic foundations of marketing activities arising from the laws and patterns of development of the market system and reflecting its essence:</vt:lpstr>
      <vt:lpstr>Question 3 - Marketing mix and marketing quality</vt:lpstr>
      <vt:lpstr>Marketing mix</vt:lpstr>
      <vt:lpstr>Marketing quality</vt:lpstr>
      <vt:lpstr>Question 4 - Types and forms of marketing</vt:lpstr>
      <vt:lpstr>Types of marketing</vt:lpstr>
      <vt:lpstr>Forms of marketing</vt:lpstr>
      <vt:lpstr>Презентация PowerPoint</vt:lpstr>
      <vt:lpstr>Marketing and its technologies today are increasingly used at all levels of the hierarchy of management of the economic and social system:  At the micro level - a firm or organization, an individual  At the meso level - at the level of industries  At the macro level - the system as a whole (state, regions, etc.)</vt:lpstr>
      <vt:lpstr>Macromarketing</vt:lpstr>
      <vt:lpstr>Territorial marketing</vt:lpstr>
      <vt:lpstr>Types of marketing</vt:lpstr>
      <vt:lpstr>Question 5 - Evolution of the marketing concept of management</vt:lpstr>
      <vt:lpstr>Evolution of the marketing concept of management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Маркетинг</dc:title>
  <dc:creator>SONY</dc:creator>
  <cp:lastModifiedBy>User</cp:lastModifiedBy>
  <cp:revision>251</cp:revision>
  <dcterms:created xsi:type="dcterms:W3CDTF">2014-01-31T14:20:29Z</dcterms:created>
  <dcterms:modified xsi:type="dcterms:W3CDTF">2021-09-10T15:37:09Z</dcterms:modified>
</cp:coreProperties>
</file>